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4" r:id="rId5"/>
    <p:sldId id="298" r:id="rId6"/>
    <p:sldId id="259" r:id="rId7"/>
    <p:sldId id="261" r:id="rId8"/>
    <p:sldId id="268" r:id="rId9"/>
    <p:sldId id="293" r:id="rId10"/>
    <p:sldId id="288" r:id="rId11"/>
    <p:sldId id="272" r:id="rId12"/>
    <p:sldId id="262" r:id="rId13"/>
    <p:sldId id="273" r:id="rId14"/>
    <p:sldId id="274" r:id="rId15"/>
    <p:sldId id="275" r:id="rId16"/>
    <p:sldId id="276" r:id="rId17"/>
    <p:sldId id="266" r:id="rId18"/>
    <p:sldId id="269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96" r:id="rId27"/>
    <p:sldId id="300" r:id="rId28"/>
    <p:sldId id="284" r:id="rId29"/>
    <p:sldId id="264" r:id="rId30"/>
    <p:sldId id="289" r:id="rId31"/>
    <p:sldId id="263" r:id="rId32"/>
    <p:sldId id="285" r:id="rId33"/>
    <p:sldId id="301" r:id="rId34"/>
    <p:sldId id="290" r:id="rId35"/>
    <p:sldId id="291" r:id="rId36"/>
    <p:sldId id="299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E34F0-7D8F-48A8-9C0B-5A5092026CAC}" v="310" dt="2025-12-03T01:01:49.737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楷勛 盧" userId="d2779f25f74474fc" providerId="LiveId" clId="{01C2F771-7367-4BC5-ABFE-EF493167A2D7}"/>
    <pc:docChg chg="undo redo custSel addSld delSld modSld">
      <pc:chgData name="楷勛 盧" userId="d2779f25f74474fc" providerId="LiveId" clId="{01C2F771-7367-4BC5-ABFE-EF493167A2D7}" dt="2025-12-03T01:40:55.046" v="4968" actId="1076"/>
      <pc:docMkLst>
        <pc:docMk/>
      </pc:docMkLst>
      <pc:sldChg chg="modSp mod">
        <pc:chgData name="楷勛 盧" userId="d2779f25f74474fc" providerId="LiveId" clId="{01C2F771-7367-4BC5-ABFE-EF493167A2D7}" dt="2025-12-02T14:29:48.738" v="3932" actId="20577"/>
        <pc:sldMkLst>
          <pc:docMk/>
          <pc:sldMk cId="2251710141" sldId="257"/>
        </pc:sldMkLst>
        <pc:spChg chg="mod">
          <ac:chgData name="楷勛 盧" userId="d2779f25f74474fc" providerId="LiveId" clId="{01C2F771-7367-4BC5-ABFE-EF493167A2D7}" dt="2025-12-02T14:29:48.738" v="3932" actId="20577"/>
          <ac:spMkLst>
            <pc:docMk/>
            <pc:sldMk cId="2251710141" sldId="257"/>
            <ac:spMk id="3" creationId="{6137BBF2-9F11-B6D6-22E3-C244F2FE5F5C}"/>
          </ac:spMkLst>
        </pc:spChg>
      </pc:sldChg>
      <pc:sldChg chg="addSp delSp modSp mod">
        <pc:chgData name="楷勛 盧" userId="d2779f25f74474fc" providerId="LiveId" clId="{01C2F771-7367-4BC5-ABFE-EF493167A2D7}" dt="2025-12-03T01:02:16.040" v="4936" actId="14100"/>
        <pc:sldMkLst>
          <pc:docMk/>
          <pc:sldMk cId="140537413" sldId="258"/>
        </pc:sldMkLst>
        <pc:spChg chg="mod">
          <ac:chgData name="楷勛 盧" userId="d2779f25f74474fc" providerId="LiveId" clId="{01C2F771-7367-4BC5-ABFE-EF493167A2D7}" dt="2025-12-02T06:08:42.779" v="2245" actId="20577"/>
          <ac:spMkLst>
            <pc:docMk/>
            <pc:sldMk cId="140537413" sldId="258"/>
            <ac:spMk id="2" creationId="{3205A8C0-4CBE-7D77-63C0-5F5297716E23}"/>
          </ac:spMkLst>
        </pc:spChg>
        <pc:spChg chg="mod">
          <ac:chgData name="楷勛 盧" userId="d2779f25f74474fc" providerId="LiveId" clId="{01C2F771-7367-4BC5-ABFE-EF493167A2D7}" dt="2025-12-03T01:01:04.563" v="4922" actId="14100"/>
          <ac:spMkLst>
            <pc:docMk/>
            <pc:sldMk cId="140537413" sldId="258"/>
            <ac:spMk id="3" creationId="{BA775D62-500B-546B-4EC4-6E6E132D5234}"/>
          </ac:spMkLst>
        </pc:spChg>
        <pc:spChg chg="add del mod">
          <ac:chgData name="楷勛 盧" userId="d2779f25f74474fc" providerId="LiveId" clId="{01C2F771-7367-4BC5-ABFE-EF493167A2D7}" dt="2025-12-03T01:01:52.239" v="4924" actId="478"/>
          <ac:spMkLst>
            <pc:docMk/>
            <pc:sldMk cId="140537413" sldId="258"/>
            <ac:spMk id="4" creationId="{5F6D52CF-44E2-919B-2E39-34EE90CD1AD4}"/>
          </ac:spMkLst>
        </pc:spChg>
        <pc:spChg chg="add del mod">
          <ac:chgData name="楷勛 盧" userId="d2779f25f74474fc" providerId="LiveId" clId="{01C2F771-7367-4BC5-ABFE-EF493167A2D7}" dt="2025-12-03T01:01:58.300" v="4930" actId="478"/>
          <ac:spMkLst>
            <pc:docMk/>
            <pc:sldMk cId="140537413" sldId="258"/>
            <ac:spMk id="5" creationId="{EF151F9B-CAFC-8752-0936-6DCE189C72A0}"/>
          </ac:spMkLst>
        </pc:spChg>
        <pc:picChg chg="add mod ord">
          <ac:chgData name="楷勛 盧" userId="d2779f25f74474fc" providerId="LiveId" clId="{01C2F771-7367-4BC5-ABFE-EF493167A2D7}" dt="2025-12-03T01:02:16.040" v="4936" actId="14100"/>
          <ac:picMkLst>
            <pc:docMk/>
            <pc:sldMk cId="140537413" sldId="258"/>
            <ac:picMk id="7" creationId="{C08F302D-4063-81E9-BFB3-116656A40640}"/>
          </ac:picMkLst>
        </pc:picChg>
        <pc:picChg chg="del">
          <ac:chgData name="楷勛 盧" userId="d2779f25f74474fc" providerId="LiveId" clId="{01C2F771-7367-4BC5-ABFE-EF493167A2D7}" dt="2025-12-03T01:01:49.737" v="4923" actId="478"/>
          <ac:picMkLst>
            <pc:docMk/>
            <pc:sldMk cId="140537413" sldId="258"/>
            <ac:picMk id="1026" creationId="{B1CEBA9B-4AA3-3AA9-473F-B637E5894DFC}"/>
          </ac:picMkLst>
        </pc:picChg>
      </pc:sldChg>
      <pc:sldChg chg="addSp modSp mod">
        <pc:chgData name="楷勛 盧" userId="d2779f25f74474fc" providerId="LiveId" clId="{01C2F771-7367-4BC5-ABFE-EF493167A2D7}" dt="2025-12-03T01:40:55.046" v="4968" actId="1076"/>
        <pc:sldMkLst>
          <pc:docMk/>
          <pc:sldMk cId="3512217643" sldId="261"/>
        </pc:sldMkLst>
        <pc:picChg chg="add mod">
          <ac:chgData name="楷勛 盧" userId="d2779f25f74474fc" providerId="LiveId" clId="{01C2F771-7367-4BC5-ABFE-EF493167A2D7}" dt="2025-12-03T01:40:55.046" v="4968" actId="1076"/>
          <ac:picMkLst>
            <pc:docMk/>
            <pc:sldMk cId="3512217643" sldId="261"/>
            <ac:picMk id="5" creationId="{CDECD552-54B5-2C42-FA67-C9A7AFBDD844}"/>
          </ac:picMkLst>
        </pc:picChg>
      </pc:sldChg>
      <pc:sldChg chg="addSp modSp mod">
        <pc:chgData name="楷勛 盧" userId="d2779f25f74474fc" providerId="LiveId" clId="{01C2F771-7367-4BC5-ABFE-EF493167A2D7}" dt="2025-12-02T13:42:51.360" v="2938" actId="5793"/>
        <pc:sldMkLst>
          <pc:docMk/>
          <pc:sldMk cId="2282546759" sldId="263"/>
        </pc:sldMkLst>
        <pc:spChg chg="add mod">
          <ac:chgData name="楷勛 盧" userId="d2779f25f74474fc" providerId="LiveId" clId="{01C2F771-7367-4BC5-ABFE-EF493167A2D7}" dt="2025-12-02T13:42:51.360" v="2938" actId="5793"/>
          <ac:spMkLst>
            <pc:docMk/>
            <pc:sldMk cId="2282546759" sldId="263"/>
            <ac:spMk id="3" creationId="{7EAB8EE7-892A-A23A-9D8C-BF3C35E333A5}"/>
          </ac:spMkLst>
        </pc:spChg>
      </pc:sldChg>
      <pc:sldChg chg="modSp mod">
        <pc:chgData name="楷勛 盧" userId="d2779f25f74474fc" providerId="LiveId" clId="{01C2F771-7367-4BC5-ABFE-EF493167A2D7}" dt="2025-12-02T16:21:56.957" v="4682" actId="20577"/>
        <pc:sldMkLst>
          <pc:docMk/>
          <pc:sldMk cId="1073361931" sldId="266"/>
        </pc:sldMkLst>
        <pc:spChg chg="mod">
          <ac:chgData name="楷勛 盧" userId="d2779f25f74474fc" providerId="LiveId" clId="{01C2F771-7367-4BC5-ABFE-EF493167A2D7}" dt="2025-12-02T16:21:56.957" v="4682" actId="20577"/>
          <ac:spMkLst>
            <pc:docMk/>
            <pc:sldMk cId="1073361931" sldId="266"/>
            <ac:spMk id="2" creationId="{DC3F0220-DFCD-9EAB-FC75-C78ECF90A0EF}"/>
          </ac:spMkLst>
        </pc:spChg>
      </pc:sldChg>
      <pc:sldChg chg="addSp modSp mod">
        <pc:chgData name="楷勛 盧" userId="d2779f25f74474fc" providerId="LiveId" clId="{01C2F771-7367-4BC5-ABFE-EF493167A2D7}" dt="2025-12-02T22:30:02.598" v="4794" actId="20577"/>
        <pc:sldMkLst>
          <pc:docMk/>
          <pc:sldMk cId="3580482052" sldId="268"/>
        </pc:sldMkLst>
        <pc:spChg chg="mod">
          <ac:chgData name="楷勛 盧" userId="d2779f25f74474fc" providerId="LiveId" clId="{01C2F771-7367-4BC5-ABFE-EF493167A2D7}" dt="2025-12-01T12:53:13.107" v="192" actId="20577"/>
          <ac:spMkLst>
            <pc:docMk/>
            <pc:sldMk cId="3580482052" sldId="268"/>
            <ac:spMk id="2" creationId="{0DA2DF19-F7FA-C45C-7EFD-53D569924675}"/>
          </ac:spMkLst>
        </pc:spChg>
        <pc:spChg chg="mod">
          <ac:chgData name="楷勛 盧" userId="d2779f25f74474fc" providerId="LiveId" clId="{01C2F771-7367-4BC5-ABFE-EF493167A2D7}" dt="2025-12-02T22:30:02.598" v="4794" actId="20577"/>
          <ac:spMkLst>
            <pc:docMk/>
            <pc:sldMk cId="3580482052" sldId="268"/>
            <ac:spMk id="3" creationId="{1D9A010E-AA47-C41C-C412-973F5723249A}"/>
          </ac:spMkLst>
        </pc:spChg>
        <pc:spChg chg="add mod">
          <ac:chgData name="楷勛 盧" userId="d2779f25f74474fc" providerId="LiveId" clId="{01C2F771-7367-4BC5-ABFE-EF493167A2D7}" dt="2025-12-01T12:59:21.101" v="514" actId="1076"/>
          <ac:spMkLst>
            <pc:docMk/>
            <pc:sldMk cId="3580482052" sldId="268"/>
            <ac:spMk id="5" creationId="{ED0FC0D0-2FF6-84FC-CDF2-7127B7261D6A}"/>
          </ac:spMkLst>
        </pc:spChg>
        <pc:spChg chg="add mod">
          <ac:chgData name="楷勛 盧" userId="d2779f25f74474fc" providerId="LiveId" clId="{01C2F771-7367-4BC5-ABFE-EF493167A2D7}" dt="2025-12-02T14:34:00.803" v="3994" actId="1076"/>
          <ac:spMkLst>
            <pc:docMk/>
            <pc:sldMk cId="3580482052" sldId="268"/>
            <ac:spMk id="6" creationId="{C1CD95A1-5432-D98E-6E70-D969B9F2D296}"/>
          </ac:spMkLst>
        </pc:spChg>
      </pc:sldChg>
      <pc:sldChg chg="addSp modSp mod">
        <pc:chgData name="楷勛 盧" userId="d2779f25f74474fc" providerId="LiveId" clId="{01C2F771-7367-4BC5-ABFE-EF493167A2D7}" dt="2025-12-01T13:23:48.099" v="842" actId="1076"/>
        <pc:sldMkLst>
          <pc:docMk/>
          <pc:sldMk cId="2003966099" sldId="272"/>
        </pc:sldMkLst>
        <pc:spChg chg="add mod">
          <ac:chgData name="楷勛 盧" userId="d2779f25f74474fc" providerId="LiveId" clId="{01C2F771-7367-4BC5-ABFE-EF493167A2D7}" dt="2025-12-01T13:23:48.099" v="842" actId="1076"/>
          <ac:spMkLst>
            <pc:docMk/>
            <pc:sldMk cId="2003966099" sldId="272"/>
            <ac:spMk id="4" creationId="{A2065137-E36E-CDF8-81E9-7C5D190757AB}"/>
          </ac:spMkLst>
        </pc:spChg>
        <pc:picChg chg="mod">
          <ac:chgData name="楷勛 盧" userId="d2779f25f74474fc" providerId="LiveId" clId="{01C2F771-7367-4BC5-ABFE-EF493167A2D7}" dt="2025-12-01T13:21:06.474" v="719" actId="1076"/>
          <ac:picMkLst>
            <pc:docMk/>
            <pc:sldMk cId="2003966099" sldId="272"/>
            <ac:picMk id="10" creationId="{53A0B94E-5815-03C3-7676-07919B6AC4F6}"/>
          </ac:picMkLst>
        </pc:picChg>
      </pc:sldChg>
      <pc:sldChg chg="modSp mod">
        <pc:chgData name="楷勛 盧" userId="d2779f25f74474fc" providerId="LiveId" clId="{01C2F771-7367-4BC5-ABFE-EF493167A2D7}" dt="2025-12-02T13:32:34.603" v="2636" actId="20577"/>
        <pc:sldMkLst>
          <pc:docMk/>
          <pc:sldMk cId="612863326" sldId="273"/>
        </pc:sldMkLst>
        <pc:spChg chg="mod">
          <ac:chgData name="楷勛 盧" userId="d2779f25f74474fc" providerId="LiveId" clId="{01C2F771-7367-4BC5-ABFE-EF493167A2D7}" dt="2025-12-02T13:32:34.603" v="2636" actId="20577"/>
          <ac:spMkLst>
            <pc:docMk/>
            <pc:sldMk cId="612863326" sldId="273"/>
            <ac:spMk id="7" creationId="{2F3AECC0-D301-DE65-8EC7-5929CAE26312}"/>
          </ac:spMkLst>
        </pc:spChg>
      </pc:sldChg>
      <pc:sldChg chg="addSp modSp mod">
        <pc:chgData name="楷勛 盧" userId="d2779f25f74474fc" providerId="LiveId" clId="{01C2F771-7367-4BC5-ABFE-EF493167A2D7}" dt="2025-12-02T13:34:16.950" v="2644" actId="1076"/>
        <pc:sldMkLst>
          <pc:docMk/>
          <pc:sldMk cId="3293298659" sldId="277"/>
        </pc:sldMkLst>
        <pc:spChg chg="add mod">
          <ac:chgData name="楷勛 盧" userId="d2779f25f74474fc" providerId="LiveId" clId="{01C2F771-7367-4BC5-ABFE-EF493167A2D7}" dt="2025-12-02T13:34:16.950" v="2644" actId="1076"/>
          <ac:spMkLst>
            <pc:docMk/>
            <pc:sldMk cId="3293298659" sldId="277"/>
            <ac:spMk id="5" creationId="{952ABAC6-6027-ACFB-66BD-0B01FCFB7E71}"/>
          </ac:spMkLst>
        </pc:spChg>
      </pc:sldChg>
      <pc:sldChg chg="addSp modSp mod">
        <pc:chgData name="楷勛 盧" userId="d2779f25f74474fc" providerId="LiveId" clId="{01C2F771-7367-4BC5-ABFE-EF493167A2D7}" dt="2025-12-02T13:35:09.415" v="2657" actId="1035"/>
        <pc:sldMkLst>
          <pc:docMk/>
          <pc:sldMk cId="3422605359" sldId="279"/>
        </pc:sldMkLst>
        <pc:spChg chg="add mod">
          <ac:chgData name="楷勛 盧" userId="d2779f25f74474fc" providerId="LiveId" clId="{01C2F771-7367-4BC5-ABFE-EF493167A2D7}" dt="2025-12-02T13:35:09.415" v="2657" actId="1035"/>
          <ac:spMkLst>
            <pc:docMk/>
            <pc:sldMk cId="3422605359" sldId="279"/>
            <ac:spMk id="3" creationId="{BAA661D5-A17A-E227-75C4-05830AB4B97A}"/>
          </ac:spMkLst>
        </pc:spChg>
        <pc:picChg chg="mod">
          <ac:chgData name="楷勛 盧" userId="d2779f25f74474fc" providerId="LiveId" clId="{01C2F771-7367-4BC5-ABFE-EF493167A2D7}" dt="2025-12-02T13:35:03.738" v="2651" actId="1076"/>
          <ac:picMkLst>
            <pc:docMk/>
            <pc:sldMk cId="3422605359" sldId="279"/>
            <ac:picMk id="5" creationId="{F725E7A9-A47A-1A80-6194-4EDF2153F0CB}"/>
          </ac:picMkLst>
        </pc:picChg>
      </pc:sldChg>
      <pc:sldChg chg="modSp mod">
        <pc:chgData name="楷勛 盧" userId="d2779f25f74474fc" providerId="LiveId" clId="{01C2F771-7367-4BC5-ABFE-EF493167A2D7}" dt="2025-12-02T16:25:59.075" v="4708" actId="6549"/>
        <pc:sldMkLst>
          <pc:docMk/>
          <pc:sldMk cId="864159316" sldId="281"/>
        </pc:sldMkLst>
        <pc:spChg chg="mod">
          <ac:chgData name="楷勛 盧" userId="d2779f25f74474fc" providerId="LiveId" clId="{01C2F771-7367-4BC5-ABFE-EF493167A2D7}" dt="2025-12-02T16:25:59.075" v="4708" actId="6549"/>
          <ac:spMkLst>
            <pc:docMk/>
            <pc:sldMk cId="864159316" sldId="281"/>
            <ac:spMk id="3" creationId="{E7F08201-9CD8-B50C-68F0-C6AA811B66AA}"/>
          </ac:spMkLst>
        </pc:spChg>
      </pc:sldChg>
      <pc:sldChg chg="addSp delSp mod">
        <pc:chgData name="楷勛 盧" userId="d2779f25f74474fc" providerId="LiveId" clId="{01C2F771-7367-4BC5-ABFE-EF493167A2D7}" dt="2025-12-02T15:23:00.156" v="4366" actId="9405"/>
        <pc:sldMkLst>
          <pc:docMk/>
          <pc:sldMk cId="2720660652" sldId="283"/>
        </pc:sldMkLst>
        <pc:inkChg chg="add del">
          <ac:chgData name="楷勛 盧" userId="d2779f25f74474fc" providerId="LiveId" clId="{01C2F771-7367-4BC5-ABFE-EF493167A2D7}" dt="2025-12-02T15:23:00.156" v="4366" actId="9405"/>
          <ac:inkMkLst>
            <pc:docMk/>
            <pc:sldMk cId="2720660652" sldId="283"/>
            <ac:inkMk id="3" creationId="{7A27202B-04B8-4E7B-3884-1AC66A374B34}"/>
          </ac:inkMkLst>
        </pc:inkChg>
      </pc:sldChg>
      <pc:sldChg chg="addSp delSp modSp mod">
        <pc:chgData name="楷勛 盧" userId="d2779f25f74474fc" providerId="LiveId" clId="{01C2F771-7367-4BC5-ABFE-EF493167A2D7}" dt="2025-12-02T16:19:57.819" v="4673" actId="20577"/>
        <pc:sldMkLst>
          <pc:docMk/>
          <pc:sldMk cId="119956677" sldId="284"/>
        </pc:sldMkLst>
        <pc:spChg chg="mod">
          <ac:chgData name="楷勛 盧" userId="d2779f25f74474fc" providerId="LiveId" clId="{01C2F771-7367-4BC5-ABFE-EF493167A2D7}" dt="2025-12-02T16:19:57.819" v="4673" actId="20577"/>
          <ac:spMkLst>
            <pc:docMk/>
            <pc:sldMk cId="119956677" sldId="284"/>
            <ac:spMk id="2" creationId="{137F0116-F7A7-CD4D-B938-4E12FEDA52DC}"/>
          </ac:spMkLst>
        </pc:spChg>
        <pc:spChg chg="mod">
          <ac:chgData name="楷勛 盧" userId="d2779f25f74474fc" providerId="LiveId" clId="{01C2F771-7367-4BC5-ABFE-EF493167A2D7}" dt="2025-12-02T13:35:48.167" v="2663" actId="20578"/>
          <ac:spMkLst>
            <pc:docMk/>
            <pc:sldMk cId="119956677" sldId="284"/>
            <ac:spMk id="4" creationId="{01747F93-E1BD-A3B4-F1C7-6BA900137BB9}"/>
          </ac:spMkLst>
        </pc:spChg>
        <pc:spChg chg="add mod">
          <ac:chgData name="楷勛 盧" userId="d2779f25f74474fc" providerId="LiveId" clId="{01C2F771-7367-4BC5-ABFE-EF493167A2D7}" dt="2025-12-02T15:23:09.065" v="4369" actId="14100"/>
          <ac:spMkLst>
            <pc:docMk/>
            <pc:sldMk cId="119956677" sldId="284"/>
            <ac:spMk id="5" creationId="{60E60282-BF10-15B5-6445-C6F462B57163}"/>
          </ac:spMkLst>
        </pc:spChg>
        <pc:inkChg chg="add del">
          <ac:chgData name="楷勛 盧" userId="d2779f25f74474fc" providerId="LiveId" clId="{01C2F771-7367-4BC5-ABFE-EF493167A2D7}" dt="2025-12-02T15:22:55.705" v="4364" actId="9405"/>
          <ac:inkMkLst>
            <pc:docMk/>
            <pc:sldMk cId="119956677" sldId="284"/>
            <ac:inkMk id="3" creationId="{4ADDCE9C-4E92-05E6-B519-1672FA18BAF1}"/>
          </ac:inkMkLst>
        </pc:inkChg>
      </pc:sldChg>
      <pc:sldChg chg="modSp del mod">
        <pc:chgData name="楷勛 盧" userId="d2779f25f74474fc" providerId="LiveId" clId="{01C2F771-7367-4BC5-ABFE-EF493167A2D7}" dt="2025-12-02T13:43:27.487" v="2939" actId="47"/>
        <pc:sldMkLst>
          <pc:docMk/>
          <pc:sldMk cId="1254366460" sldId="287"/>
        </pc:sldMkLst>
      </pc:sldChg>
      <pc:sldChg chg="modSp mod">
        <pc:chgData name="楷勛 盧" userId="d2779f25f74474fc" providerId="LiveId" clId="{01C2F771-7367-4BC5-ABFE-EF493167A2D7}" dt="2025-12-02T13:31:32.283" v="2608" actId="20577"/>
        <pc:sldMkLst>
          <pc:docMk/>
          <pc:sldMk cId="2292998478" sldId="288"/>
        </pc:sldMkLst>
        <pc:spChg chg="mod">
          <ac:chgData name="楷勛 盧" userId="d2779f25f74474fc" providerId="LiveId" clId="{01C2F771-7367-4BC5-ABFE-EF493167A2D7}" dt="2025-12-02T13:31:32.283" v="2608" actId="20577"/>
          <ac:spMkLst>
            <pc:docMk/>
            <pc:sldMk cId="2292998478" sldId="288"/>
            <ac:spMk id="2" creationId="{6FACCC22-41A8-A104-2293-B2D0930278B1}"/>
          </ac:spMkLst>
        </pc:spChg>
      </pc:sldChg>
      <pc:sldChg chg="addSp delSp modSp mod">
        <pc:chgData name="楷勛 盧" userId="d2779f25f74474fc" providerId="LiveId" clId="{01C2F771-7367-4BC5-ABFE-EF493167A2D7}" dt="2025-12-01T13:14:26.764" v="640" actId="1076"/>
        <pc:sldMkLst>
          <pc:docMk/>
          <pc:sldMk cId="1548973534" sldId="290"/>
        </pc:sldMkLst>
        <pc:picChg chg="add mod">
          <ac:chgData name="楷勛 盧" userId="d2779f25f74474fc" providerId="LiveId" clId="{01C2F771-7367-4BC5-ABFE-EF493167A2D7}" dt="2025-12-01T13:14:26.764" v="640" actId="1076"/>
          <ac:picMkLst>
            <pc:docMk/>
            <pc:sldMk cId="1548973534" sldId="290"/>
            <ac:picMk id="10" creationId="{1DBB95F2-A8A9-A8E6-8468-DD1F19B46658}"/>
          </ac:picMkLst>
        </pc:picChg>
      </pc:sldChg>
      <pc:sldChg chg="addSp delSp modSp add mod">
        <pc:chgData name="楷勛 盧" userId="d2779f25f74474fc" providerId="LiveId" clId="{01C2F771-7367-4BC5-ABFE-EF493167A2D7}" dt="2025-12-01T13:19:52.196" v="679" actId="478"/>
        <pc:sldMkLst>
          <pc:docMk/>
          <pc:sldMk cId="4293594070" sldId="291"/>
        </pc:sldMkLst>
        <pc:picChg chg="add mod ord">
          <ac:chgData name="楷勛 盧" userId="d2779f25f74474fc" providerId="LiveId" clId="{01C2F771-7367-4BC5-ABFE-EF493167A2D7}" dt="2025-12-01T13:18:24.107" v="668" actId="1076"/>
          <ac:picMkLst>
            <pc:docMk/>
            <pc:sldMk cId="4293594070" sldId="291"/>
            <ac:picMk id="4" creationId="{B8AC45B9-109F-7F73-9588-88F4BEF959F8}"/>
          </ac:picMkLst>
        </pc:picChg>
        <pc:picChg chg="add mod">
          <ac:chgData name="楷勛 盧" userId="d2779f25f74474fc" providerId="LiveId" clId="{01C2F771-7367-4BC5-ABFE-EF493167A2D7}" dt="2025-12-01T13:18:01.716" v="663" actId="1076"/>
          <ac:picMkLst>
            <pc:docMk/>
            <pc:sldMk cId="4293594070" sldId="291"/>
            <ac:picMk id="7" creationId="{059B2D3E-1BBB-48A7-076B-E1BF453A5D02}"/>
          </ac:picMkLst>
        </pc:picChg>
      </pc:sldChg>
      <pc:sldChg chg="addSp delSp modSp add del mod setBg">
        <pc:chgData name="楷勛 盧" userId="d2779f25f74474fc" providerId="LiveId" clId="{01C2F771-7367-4BC5-ABFE-EF493167A2D7}" dt="2025-12-02T14:28:15.796" v="3897" actId="47"/>
        <pc:sldMkLst>
          <pc:docMk/>
          <pc:sldMk cId="3541452398" sldId="292"/>
        </pc:sldMkLst>
        <pc:spChg chg="add mod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5" creationId="{61E8B987-7AAE-D316-D3DC-406B54D73BE9}"/>
          </ac:spMkLst>
        </pc:spChg>
        <pc:spChg chg="del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29" creationId="{FFD48BC7-DC40-47DE-87EE-9F4B6ECB9ABB}"/>
          </ac:spMkLst>
        </pc:spChg>
        <pc:spChg chg="add del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31" creationId="{E502BBC7-2C76-46F3-BC24-5985BC13DB88}"/>
          </ac:spMkLst>
        </pc:spChg>
        <pc:spChg chg="add del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33" creationId="{C7F28D52-2A5F-4D23-81AE-7CB8B591C7AF}"/>
          </ac:spMkLst>
        </pc:spChg>
        <pc:spChg chg="add del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35" creationId="{3629484E-3792-4B3D-89AD-7C8A1ED0E0D4}"/>
          </ac:spMkLst>
        </pc:spChg>
        <pc:spChg chg="add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40" creationId="{8A94871E-96FC-4ADE-815B-41A636E34F1A}"/>
          </ac:spMkLst>
        </pc:spChg>
        <pc:spChg chg="add">
          <ac:chgData name="楷勛 盧" userId="d2779f25f74474fc" providerId="LiveId" clId="{01C2F771-7367-4BC5-ABFE-EF493167A2D7}" dt="2025-12-02T14:28:06.412" v="3895" actId="26606"/>
          <ac:spMkLst>
            <pc:docMk/>
            <pc:sldMk cId="3541452398" sldId="292"/>
            <ac:spMk id="42" creationId="{3FCFB1DE-0B7E-48CC-BA90-B2AB0889F9D6}"/>
          </ac:spMkLst>
        </pc:spChg>
        <pc:picChg chg="add mod">
          <ac:chgData name="楷勛 盧" userId="d2779f25f74474fc" providerId="LiveId" clId="{01C2F771-7367-4BC5-ABFE-EF493167A2D7}" dt="2025-12-02T14:28:06.412" v="3895" actId="26606"/>
          <ac:picMkLst>
            <pc:docMk/>
            <pc:sldMk cId="3541452398" sldId="292"/>
            <ac:picMk id="6" creationId="{20D668B7-F3AC-5C48-43B9-B3CAE9C8C363}"/>
          </ac:picMkLst>
        </pc:picChg>
      </pc:sldChg>
      <pc:sldChg chg="addSp delSp modSp add mod">
        <pc:chgData name="楷勛 盧" userId="d2779f25f74474fc" providerId="LiveId" clId="{01C2F771-7367-4BC5-ABFE-EF493167A2D7}" dt="2025-12-02T15:01:24.880" v="4362" actId="20577"/>
        <pc:sldMkLst>
          <pc:docMk/>
          <pc:sldMk cId="3016597459" sldId="293"/>
        </pc:sldMkLst>
        <pc:spChg chg="mod">
          <ac:chgData name="楷勛 盧" userId="d2779f25f74474fc" providerId="LiveId" clId="{01C2F771-7367-4BC5-ABFE-EF493167A2D7}" dt="2025-12-02T14:57:57.107" v="4357" actId="20577"/>
          <ac:spMkLst>
            <pc:docMk/>
            <pc:sldMk cId="3016597459" sldId="293"/>
            <ac:spMk id="2" creationId="{09643E33-8794-E02A-674F-7FE25CEF7B94}"/>
          </ac:spMkLst>
        </pc:spChg>
        <pc:spChg chg="mod">
          <ac:chgData name="楷勛 盧" userId="d2779f25f74474fc" providerId="LiveId" clId="{01C2F771-7367-4BC5-ABFE-EF493167A2D7}" dt="2025-12-02T15:01:24.880" v="4362" actId="20577"/>
          <ac:spMkLst>
            <pc:docMk/>
            <pc:sldMk cId="3016597459" sldId="293"/>
            <ac:spMk id="3" creationId="{95E6A507-08F4-3ECB-4A71-396D4DBF89D4}"/>
          </ac:spMkLst>
        </pc:spChg>
        <pc:spChg chg="add mod">
          <ac:chgData name="楷勛 盧" userId="d2779f25f74474fc" providerId="LiveId" clId="{01C2F771-7367-4BC5-ABFE-EF493167A2D7}" dt="2025-12-02T14:49:42.360" v="4274" actId="20577"/>
          <ac:spMkLst>
            <pc:docMk/>
            <pc:sldMk cId="3016597459" sldId="293"/>
            <ac:spMk id="12" creationId="{DB893C8B-DF6E-789C-3EC4-F8A7E8CF49C7}"/>
          </ac:spMkLst>
        </pc:spChg>
        <pc:spChg chg="add mod">
          <ac:chgData name="楷勛 盧" userId="d2779f25f74474fc" providerId="LiveId" clId="{01C2F771-7367-4BC5-ABFE-EF493167A2D7}" dt="2025-12-01T13:52:07.050" v="1452" actId="1076"/>
          <ac:spMkLst>
            <pc:docMk/>
            <pc:sldMk cId="3016597459" sldId="293"/>
            <ac:spMk id="17" creationId="{1E45742F-17D1-FB06-347F-C6F1B2B458CD}"/>
          </ac:spMkLst>
        </pc:spChg>
        <pc:picChg chg="add mod">
          <ac:chgData name="楷勛 盧" userId="d2779f25f74474fc" providerId="LiveId" clId="{01C2F771-7367-4BC5-ABFE-EF493167A2D7}" dt="2025-12-02T14:42:15.962" v="4243" actId="1076"/>
          <ac:picMkLst>
            <pc:docMk/>
            <pc:sldMk cId="3016597459" sldId="293"/>
            <ac:picMk id="1026" creationId="{77FF6A95-D913-3167-84AC-FF998A4C4C81}"/>
          </ac:picMkLst>
        </pc:picChg>
      </pc:sldChg>
      <pc:sldChg chg="addSp delSp modSp new mod">
        <pc:chgData name="楷勛 盧" userId="d2779f25f74474fc" providerId="LiveId" clId="{01C2F771-7367-4BC5-ABFE-EF493167A2D7}" dt="2025-12-03T01:04:09.948" v="4962" actId="404"/>
        <pc:sldMkLst>
          <pc:docMk/>
          <pc:sldMk cId="2188692973" sldId="294"/>
        </pc:sldMkLst>
        <pc:spChg chg="mod">
          <ac:chgData name="楷勛 盧" userId="d2779f25f74474fc" providerId="LiveId" clId="{01C2F771-7367-4BC5-ABFE-EF493167A2D7}" dt="2025-12-02T01:53:24.539" v="1882" actId="108"/>
          <ac:spMkLst>
            <pc:docMk/>
            <pc:sldMk cId="2188692973" sldId="294"/>
            <ac:spMk id="2" creationId="{F786EA5C-B6D2-4BE7-E94C-8582C7F1FE49}"/>
          </ac:spMkLst>
        </pc:spChg>
        <pc:spChg chg="mod">
          <ac:chgData name="楷勛 盧" userId="d2779f25f74474fc" providerId="LiveId" clId="{01C2F771-7367-4BC5-ABFE-EF493167A2D7}" dt="2025-12-03T01:04:05.831" v="4961" actId="404"/>
          <ac:spMkLst>
            <pc:docMk/>
            <pc:sldMk cId="2188692973" sldId="294"/>
            <ac:spMk id="3" creationId="{34B84ACA-8200-77A0-B4D3-EBB0AD3B120B}"/>
          </ac:spMkLst>
        </pc:spChg>
        <pc:spChg chg="add mod">
          <ac:chgData name="楷勛 盧" userId="d2779f25f74474fc" providerId="LiveId" clId="{01C2F771-7367-4BC5-ABFE-EF493167A2D7}" dt="2025-12-03T01:04:09.948" v="4962" actId="404"/>
          <ac:spMkLst>
            <pc:docMk/>
            <pc:sldMk cId="2188692973" sldId="294"/>
            <ac:spMk id="6" creationId="{49D26F0E-0FFB-D1DB-9E63-56F367B811BE}"/>
          </ac:spMkLst>
        </pc:spChg>
        <pc:picChg chg="add mod">
          <ac:chgData name="楷勛 盧" userId="d2779f25f74474fc" providerId="LiveId" clId="{01C2F771-7367-4BC5-ABFE-EF493167A2D7}" dt="2025-12-02T14:13:42.494" v="3713" actId="1076"/>
          <ac:picMkLst>
            <pc:docMk/>
            <pc:sldMk cId="2188692973" sldId="294"/>
            <ac:picMk id="5" creationId="{F9B3906C-9802-D17F-90E1-C505AB8E0E2B}"/>
          </ac:picMkLst>
        </pc:picChg>
        <pc:picChg chg="add mod">
          <ac:chgData name="楷勛 盧" userId="d2779f25f74474fc" providerId="LiveId" clId="{01C2F771-7367-4BC5-ABFE-EF493167A2D7}" dt="2025-12-02T14:13:56.655" v="3720" actId="1076"/>
          <ac:picMkLst>
            <pc:docMk/>
            <pc:sldMk cId="2188692973" sldId="294"/>
            <ac:picMk id="8" creationId="{062F138C-93F0-1718-C48E-7DF2E2812764}"/>
          </ac:picMkLst>
        </pc:picChg>
        <pc:picChg chg="add del mod">
          <ac:chgData name="楷勛 盧" userId="d2779f25f74474fc" providerId="LiveId" clId="{01C2F771-7367-4BC5-ABFE-EF493167A2D7}" dt="2025-12-02T13:26:22.315" v="2525" actId="478"/>
          <ac:picMkLst>
            <pc:docMk/>
            <pc:sldMk cId="2188692973" sldId="294"/>
            <ac:picMk id="10" creationId="{D92E6FC2-E123-313D-B64C-B0A768374410}"/>
          </ac:picMkLst>
        </pc:picChg>
        <pc:picChg chg="add del mod">
          <ac:chgData name="楷勛 盧" userId="d2779f25f74474fc" providerId="LiveId" clId="{01C2F771-7367-4BC5-ABFE-EF493167A2D7}" dt="2025-12-02T13:26:21.962" v="2524" actId="478"/>
          <ac:picMkLst>
            <pc:docMk/>
            <pc:sldMk cId="2188692973" sldId="294"/>
            <ac:picMk id="12" creationId="{D7511DDA-8DAF-6076-BA4D-FAB635EA366C}"/>
          </ac:picMkLst>
        </pc:picChg>
        <pc:picChg chg="add mod">
          <ac:chgData name="楷勛 盧" userId="d2779f25f74474fc" providerId="LiveId" clId="{01C2F771-7367-4BC5-ABFE-EF493167A2D7}" dt="2025-12-02T14:13:37.955" v="3710" actId="1076"/>
          <ac:picMkLst>
            <pc:docMk/>
            <pc:sldMk cId="2188692973" sldId="294"/>
            <ac:picMk id="14" creationId="{ACC82353-2A1B-DD30-817C-9B6CAE251367}"/>
          </ac:picMkLst>
        </pc:picChg>
      </pc:sldChg>
      <pc:sldChg chg="addSp delSp modSp new del mod">
        <pc:chgData name="楷勛 盧" userId="d2779f25f74474fc" providerId="LiveId" clId="{01C2F771-7367-4BC5-ABFE-EF493167A2D7}" dt="2025-12-02T07:35:47.800" v="2276" actId="47"/>
        <pc:sldMkLst>
          <pc:docMk/>
          <pc:sldMk cId="317038162" sldId="295"/>
        </pc:sldMkLst>
        <pc:spChg chg="del">
          <ac:chgData name="楷勛 盧" userId="d2779f25f74474fc" providerId="LiveId" clId="{01C2F771-7367-4BC5-ABFE-EF493167A2D7}" dt="2025-12-02T03:19:10.973" v="1884" actId="478"/>
          <ac:spMkLst>
            <pc:docMk/>
            <pc:sldMk cId="317038162" sldId="295"/>
            <ac:spMk id="3" creationId="{6918B871-1C7B-0B9C-C9F6-7B41DF8E82F8}"/>
          </ac:spMkLst>
        </pc:spChg>
        <pc:graphicFrameChg chg="add mod modGraphic">
          <ac:chgData name="楷勛 盧" userId="d2779f25f74474fc" providerId="LiveId" clId="{01C2F771-7367-4BC5-ABFE-EF493167A2D7}" dt="2025-12-02T03:35:31.055" v="2018" actId="6549"/>
          <ac:graphicFrameMkLst>
            <pc:docMk/>
            <pc:sldMk cId="317038162" sldId="295"/>
            <ac:graphicFrameMk id="4" creationId="{98190135-E372-E4E8-C668-A0A329238944}"/>
          </ac:graphicFrameMkLst>
        </pc:graphicFrameChg>
      </pc:sldChg>
      <pc:sldChg chg="addSp delSp modSp new mod">
        <pc:chgData name="楷勛 盧" userId="d2779f25f74474fc" providerId="LiveId" clId="{01C2F771-7367-4BC5-ABFE-EF493167A2D7}" dt="2025-12-02T16:19:04.682" v="4661" actId="207"/>
        <pc:sldMkLst>
          <pc:docMk/>
          <pc:sldMk cId="886815086" sldId="296"/>
        </pc:sldMkLst>
        <pc:spChg chg="mod">
          <ac:chgData name="楷勛 盧" userId="d2779f25f74474fc" providerId="LiveId" clId="{01C2F771-7367-4BC5-ABFE-EF493167A2D7}" dt="2025-12-02T16:06:56.753" v="4527" actId="20577"/>
          <ac:spMkLst>
            <pc:docMk/>
            <pc:sldMk cId="886815086" sldId="296"/>
            <ac:spMk id="2" creationId="{D3BDC551-049B-4FA2-F447-190DF43E99FE}"/>
          </ac:spMkLst>
        </pc:spChg>
        <pc:spChg chg="del">
          <ac:chgData name="楷勛 盧" userId="d2779f25f74474fc" providerId="LiveId" clId="{01C2F771-7367-4BC5-ABFE-EF493167A2D7}" dt="2025-12-02T05:33:33.738" v="2026" actId="22"/>
          <ac:spMkLst>
            <pc:docMk/>
            <pc:sldMk cId="886815086" sldId="296"/>
            <ac:spMk id="3" creationId="{7E15A404-E53B-F889-6502-4A865BDCD249}"/>
          </ac:spMkLst>
        </pc:spChg>
        <pc:spChg chg="add del mod">
          <ac:chgData name="楷勛 盧" userId="d2779f25f74474fc" providerId="LiveId" clId="{01C2F771-7367-4BC5-ABFE-EF493167A2D7}" dt="2025-12-02T14:53:20.736" v="4281" actId="478"/>
          <ac:spMkLst>
            <pc:docMk/>
            <pc:sldMk cId="886815086" sldId="296"/>
            <ac:spMk id="4" creationId="{4E54BCD0-3452-331C-2B82-6F2C28B37C16}"/>
          </ac:spMkLst>
        </pc:spChg>
        <pc:spChg chg="add del mod">
          <ac:chgData name="楷勛 盧" userId="d2779f25f74474fc" providerId="LiveId" clId="{01C2F771-7367-4BC5-ABFE-EF493167A2D7}" dt="2025-12-02T15:40:55.622" v="4414" actId="478"/>
          <ac:spMkLst>
            <pc:docMk/>
            <pc:sldMk cId="886815086" sldId="296"/>
            <ac:spMk id="24" creationId="{7576ED94-CE8A-8382-CCB7-674A7EDB12EB}"/>
          </ac:spMkLst>
        </pc:spChg>
        <pc:spChg chg="add mod">
          <ac:chgData name="楷勛 盧" userId="d2779f25f74474fc" providerId="LiveId" clId="{01C2F771-7367-4BC5-ABFE-EF493167A2D7}" dt="2025-12-02T16:13:39.506" v="4571" actId="20577"/>
          <ac:spMkLst>
            <pc:docMk/>
            <pc:sldMk cId="886815086" sldId="296"/>
            <ac:spMk id="44" creationId="{6663BDDC-6F4A-435F-5DD3-1D2F131EFE66}"/>
          </ac:spMkLst>
        </pc:spChg>
        <pc:spChg chg="add mod">
          <ac:chgData name="楷勛 盧" userId="d2779f25f74474fc" providerId="LiveId" clId="{01C2F771-7367-4BC5-ABFE-EF493167A2D7}" dt="2025-12-02T16:19:04.682" v="4661" actId="207"/>
          <ac:spMkLst>
            <pc:docMk/>
            <pc:sldMk cId="886815086" sldId="296"/>
            <ac:spMk id="48" creationId="{660B2500-C405-4787-6821-B1A1A427445E}"/>
          </ac:spMkLst>
        </pc:spChg>
        <pc:grpChg chg="del mod">
          <ac:chgData name="楷勛 盧" userId="d2779f25f74474fc" providerId="LiveId" clId="{01C2F771-7367-4BC5-ABFE-EF493167A2D7}" dt="2025-12-02T15:36:51.078" v="4400"/>
          <ac:grpSpMkLst>
            <pc:docMk/>
            <pc:sldMk cId="886815086" sldId="296"/>
            <ac:grpSpMk id="12" creationId="{AA187107-2E6B-3E71-050D-FB736B5B220C}"/>
          </ac:grpSpMkLst>
        </pc:grpChg>
        <pc:grpChg chg="mod">
          <ac:chgData name="楷勛 盧" userId="d2779f25f74474fc" providerId="LiveId" clId="{01C2F771-7367-4BC5-ABFE-EF493167A2D7}" dt="2025-12-02T15:36:51.078" v="4400"/>
          <ac:grpSpMkLst>
            <pc:docMk/>
            <pc:sldMk cId="886815086" sldId="296"/>
            <ac:grpSpMk id="21" creationId="{A212E945-ACFD-BEB0-9179-A810BE9F309F}"/>
          </ac:grpSpMkLst>
        </pc:grpChg>
        <pc:graphicFrameChg chg="add mod modGraphic">
          <ac:chgData name="楷勛 盧" userId="d2779f25f74474fc" providerId="LiveId" clId="{01C2F771-7367-4BC5-ABFE-EF493167A2D7}" dt="2025-12-02T16:05:58.024" v="4523" actId="14734"/>
          <ac:graphicFrameMkLst>
            <pc:docMk/>
            <pc:sldMk cId="886815086" sldId="296"/>
            <ac:graphicFrameMk id="56" creationId="{215FAA7F-365E-91BC-4043-623910D3BB40}"/>
          </ac:graphicFrameMkLst>
        </pc:graphicFrameChg>
        <pc:picChg chg="add del mod ord">
          <ac:chgData name="楷勛 盧" userId="d2779f25f74474fc" providerId="LiveId" clId="{01C2F771-7367-4BC5-ABFE-EF493167A2D7}" dt="2025-12-02T14:52:53.362" v="4278" actId="21"/>
          <ac:picMkLst>
            <pc:docMk/>
            <pc:sldMk cId="886815086" sldId="296"/>
            <ac:picMk id="5" creationId="{E34F7B60-A659-516A-3303-9A768D34E0E8}"/>
          </ac:picMkLst>
        </pc:picChg>
        <pc:picChg chg="add mod">
          <ac:chgData name="楷勛 盧" userId="d2779f25f74474fc" providerId="LiveId" clId="{01C2F771-7367-4BC5-ABFE-EF493167A2D7}" dt="2025-12-02T15:41:22.568" v="4421" actId="1076"/>
          <ac:picMkLst>
            <pc:docMk/>
            <pc:sldMk cId="886815086" sldId="296"/>
            <ac:picMk id="7" creationId="{F4446BBC-6D88-99D5-3186-5608954BC167}"/>
          </ac:picMkLst>
        </pc:picChg>
        <pc:picChg chg="add mod">
          <ac:chgData name="楷勛 盧" userId="d2779f25f74474fc" providerId="LiveId" clId="{01C2F771-7367-4BC5-ABFE-EF493167A2D7}" dt="2025-12-02T15:55:55.682" v="4484" actId="14100"/>
          <ac:picMkLst>
            <pc:docMk/>
            <pc:sldMk cId="886815086" sldId="296"/>
            <ac:picMk id="23" creationId="{A127CAC0-F84F-0637-4E87-79EEB7D62301}"/>
          </ac:picMkLst>
        </pc:picChg>
        <pc:picChg chg="add del mod">
          <ac:chgData name="楷勛 盧" userId="d2779f25f74474fc" providerId="LiveId" clId="{01C2F771-7367-4BC5-ABFE-EF493167A2D7}" dt="2025-12-02T15:41:35.429" v="4425" actId="478"/>
          <ac:picMkLst>
            <pc:docMk/>
            <pc:sldMk cId="886815086" sldId="296"/>
            <ac:picMk id="28" creationId="{821076F1-8390-D04E-98A9-1D58FD7252E8}"/>
          </ac:picMkLst>
        </pc:picChg>
        <pc:picChg chg="add mod modCrop">
          <ac:chgData name="楷勛 盧" userId="d2779f25f74474fc" providerId="LiveId" clId="{01C2F771-7367-4BC5-ABFE-EF493167A2D7}" dt="2025-12-02T15:52:52.263" v="4452" actId="1076"/>
          <ac:picMkLst>
            <pc:docMk/>
            <pc:sldMk cId="886815086" sldId="296"/>
            <ac:picMk id="30" creationId="{3284B3C1-68F8-A593-6446-0AD268E8E985}"/>
          </ac:picMkLst>
        </pc:picChg>
        <pc:picChg chg="add mod">
          <ac:chgData name="楷勛 盧" userId="d2779f25f74474fc" providerId="LiveId" clId="{01C2F771-7367-4BC5-ABFE-EF493167A2D7}" dt="2025-12-02T15:53:07.032" v="4456" actId="1076"/>
          <ac:picMkLst>
            <pc:docMk/>
            <pc:sldMk cId="886815086" sldId="296"/>
            <ac:picMk id="38" creationId="{217EA4EE-EC0B-CB2C-D77A-F9BACEFAA617}"/>
          </ac:picMkLst>
        </pc:picChg>
        <pc:inkChg chg="add">
          <ac:chgData name="楷勛 盧" userId="d2779f25f74474fc" providerId="LiveId" clId="{01C2F771-7367-4BC5-ABFE-EF493167A2D7}" dt="2025-12-02T15:36:13.661" v="4382" actId="9405"/>
          <ac:inkMkLst>
            <pc:docMk/>
            <pc:sldMk cId="886815086" sldId="296"/>
            <ac:inkMk id="8" creationId="{B3BFE9DF-107D-F150-064D-71F42A39EAD1}"/>
          </ac:inkMkLst>
        </pc:inkChg>
        <pc:inkChg chg="add del">
          <ac:chgData name="楷勛 盧" userId="d2779f25f74474fc" providerId="LiveId" clId="{01C2F771-7367-4BC5-ABFE-EF493167A2D7}" dt="2025-12-02T15:36:20.167" v="4384" actId="9405"/>
          <ac:inkMkLst>
            <pc:docMk/>
            <pc:sldMk cId="886815086" sldId="296"/>
            <ac:inkMk id="9" creationId="{EE3AA828-306D-48AC-F408-657AFF0F4CDF}"/>
          </ac:inkMkLst>
        </pc:inkChg>
        <pc:inkChg chg="add mod">
          <ac:chgData name="楷勛 盧" userId="d2779f25f74474fc" providerId="LiveId" clId="{01C2F771-7367-4BC5-ABFE-EF493167A2D7}" dt="2025-12-02T15:36:51.078" v="4400"/>
          <ac:inkMkLst>
            <pc:docMk/>
            <pc:sldMk cId="886815086" sldId="296"/>
            <ac:inkMk id="10" creationId="{F65D454D-C26D-DC51-277F-D13D657DD54B}"/>
          </ac:inkMkLst>
        </pc:inkChg>
        <pc:inkChg chg="add mod">
          <ac:chgData name="楷勛 盧" userId="d2779f25f74474fc" providerId="LiveId" clId="{01C2F771-7367-4BC5-ABFE-EF493167A2D7}" dt="2025-12-02T15:36:51.078" v="4400"/>
          <ac:inkMkLst>
            <pc:docMk/>
            <pc:sldMk cId="886815086" sldId="296"/>
            <ac:inkMk id="11" creationId="{0129CC6F-93D8-12A8-8D38-AD702BB91F6C}"/>
          </ac:inkMkLst>
        </pc:inkChg>
        <pc:inkChg chg="add del">
          <ac:chgData name="楷勛 盧" userId="d2779f25f74474fc" providerId="LiveId" clId="{01C2F771-7367-4BC5-ABFE-EF493167A2D7}" dt="2025-12-02T15:36:30.218" v="4389" actId="9405"/>
          <ac:inkMkLst>
            <pc:docMk/>
            <pc:sldMk cId="886815086" sldId="296"/>
            <ac:inkMk id="13" creationId="{8C101B1D-AFDA-9BC7-0F9E-A82B267493C3}"/>
          </ac:inkMkLst>
        </pc:inkChg>
        <pc:inkChg chg="add del">
          <ac:chgData name="楷勛 盧" userId="d2779f25f74474fc" providerId="LiveId" clId="{01C2F771-7367-4BC5-ABFE-EF493167A2D7}" dt="2025-12-02T15:36:33.207" v="4391" actId="9405"/>
          <ac:inkMkLst>
            <pc:docMk/>
            <pc:sldMk cId="886815086" sldId="296"/>
            <ac:inkMk id="14" creationId="{82743C55-CBA6-73FF-628C-74672C12CB25}"/>
          </ac:inkMkLst>
        </pc:inkChg>
        <pc:inkChg chg="add del">
          <ac:chgData name="楷勛 盧" userId="d2779f25f74474fc" providerId="LiveId" clId="{01C2F771-7367-4BC5-ABFE-EF493167A2D7}" dt="2025-12-02T15:36:36.821" v="4393" actId="9405"/>
          <ac:inkMkLst>
            <pc:docMk/>
            <pc:sldMk cId="886815086" sldId="296"/>
            <ac:inkMk id="15" creationId="{E897BF72-2C9E-F772-FA13-02AF94E9DAC3}"/>
          </ac:inkMkLst>
        </pc:inkChg>
        <pc:inkChg chg="add">
          <ac:chgData name="楷勛 盧" userId="d2779f25f74474fc" providerId="LiveId" clId="{01C2F771-7367-4BC5-ABFE-EF493167A2D7}" dt="2025-12-02T15:36:38.798" v="4394" actId="9405"/>
          <ac:inkMkLst>
            <pc:docMk/>
            <pc:sldMk cId="886815086" sldId="296"/>
            <ac:inkMk id="16" creationId="{59A2DECF-BD20-5ACF-A615-033219B9E627}"/>
          </ac:inkMkLst>
        </pc:inkChg>
        <pc:inkChg chg="add del">
          <ac:chgData name="楷勛 盧" userId="d2779f25f74474fc" providerId="LiveId" clId="{01C2F771-7367-4BC5-ABFE-EF493167A2D7}" dt="2025-12-02T15:36:43.288" v="4396"/>
          <ac:inkMkLst>
            <pc:docMk/>
            <pc:sldMk cId="886815086" sldId="296"/>
            <ac:inkMk id="17" creationId="{8AF82F17-57E5-83A7-E187-2492F6821C84}"/>
          </ac:inkMkLst>
        </pc:inkChg>
        <pc:inkChg chg="add">
          <ac:chgData name="楷勛 盧" userId="d2779f25f74474fc" providerId="LiveId" clId="{01C2F771-7367-4BC5-ABFE-EF493167A2D7}" dt="2025-12-02T15:36:43.288" v="4396"/>
          <ac:inkMkLst>
            <pc:docMk/>
            <pc:sldMk cId="886815086" sldId="296"/>
            <ac:inkMk id="18" creationId="{3FC2C2B0-A479-6861-DED3-480D1DFC8660}"/>
          </ac:inkMkLst>
        </pc:inkChg>
        <pc:inkChg chg="add del">
          <ac:chgData name="楷勛 盧" userId="d2779f25f74474fc" providerId="LiveId" clId="{01C2F771-7367-4BC5-ABFE-EF493167A2D7}" dt="2025-12-02T15:36:48.192" v="4398" actId="9405"/>
          <ac:inkMkLst>
            <pc:docMk/>
            <pc:sldMk cId="886815086" sldId="296"/>
            <ac:inkMk id="19" creationId="{6F413EC6-6E88-0353-132D-E62488E65CEE}"/>
          </ac:inkMkLst>
        </pc:inkChg>
        <pc:inkChg chg="add mod">
          <ac:chgData name="楷勛 盧" userId="d2779f25f74474fc" providerId="LiveId" clId="{01C2F771-7367-4BC5-ABFE-EF493167A2D7}" dt="2025-12-02T15:36:51.078" v="4400"/>
          <ac:inkMkLst>
            <pc:docMk/>
            <pc:sldMk cId="886815086" sldId="296"/>
            <ac:inkMk id="20" creationId="{422CD195-0C1F-8E44-7BC9-37125CC43098}"/>
          </ac:inkMkLst>
        </pc:inkChg>
        <pc:cxnChg chg="add mod">
          <ac:chgData name="楷勛 盧" userId="d2779f25f74474fc" providerId="LiveId" clId="{01C2F771-7367-4BC5-ABFE-EF493167A2D7}" dt="2025-12-02T15:55:57.792" v="4485" actId="14100"/>
          <ac:cxnSpMkLst>
            <pc:docMk/>
            <pc:sldMk cId="886815086" sldId="296"/>
            <ac:cxnSpMk id="26" creationId="{B2730B45-9A2E-41DF-2899-1A05180E68C8}"/>
          </ac:cxnSpMkLst>
        </pc:cxnChg>
        <pc:cxnChg chg="add mod">
          <ac:chgData name="楷勛 盧" userId="d2779f25f74474fc" providerId="LiveId" clId="{01C2F771-7367-4BC5-ABFE-EF493167A2D7}" dt="2025-12-02T15:53:03.628" v="4453" actId="14100"/>
          <ac:cxnSpMkLst>
            <pc:docMk/>
            <pc:sldMk cId="886815086" sldId="296"/>
            <ac:cxnSpMk id="31" creationId="{8593E18A-D485-E063-ED6E-516C4A4CCAD1}"/>
          </ac:cxnSpMkLst>
        </pc:cxnChg>
        <pc:cxnChg chg="add mod">
          <ac:chgData name="楷勛 盧" userId="d2779f25f74474fc" providerId="LiveId" clId="{01C2F771-7367-4BC5-ABFE-EF493167A2D7}" dt="2025-12-02T16:18:45.810" v="4624" actId="20577"/>
          <ac:cxnSpMkLst>
            <pc:docMk/>
            <pc:sldMk cId="886815086" sldId="296"/>
            <ac:cxnSpMk id="49" creationId="{790BDB49-F289-1854-4ADA-BBFDAFBBF917}"/>
          </ac:cxnSpMkLst>
        </pc:cxnChg>
      </pc:sldChg>
      <pc:sldChg chg="modSp add del">
        <pc:chgData name="楷勛 盧" userId="d2779f25f74474fc" providerId="LiveId" clId="{01C2F771-7367-4BC5-ABFE-EF493167A2D7}" dt="2025-12-02T14:29:13.327" v="3909" actId="47"/>
        <pc:sldMkLst>
          <pc:docMk/>
          <pc:sldMk cId="3970208717" sldId="297"/>
        </pc:sldMkLst>
        <pc:spChg chg="mod">
          <ac:chgData name="楷勛 盧" userId="d2779f25f74474fc" providerId="LiveId" clId="{01C2F771-7367-4BC5-ABFE-EF493167A2D7}" dt="2025-12-02T05:33:58.679" v="2033"/>
          <ac:spMkLst>
            <pc:docMk/>
            <pc:sldMk cId="3970208717" sldId="297"/>
            <ac:spMk id="2" creationId="{0A93D8F8-090E-C173-D3F3-CE380B694EDC}"/>
          </ac:spMkLst>
        </pc:spChg>
      </pc:sldChg>
      <pc:sldChg chg="addSp delSp modSp add mod">
        <pc:chgData name="楷勛 盧" userId="d2779f25f74474fc" providerId="LiveId" clId="{01C2F771-7367-4BC5-ABFE-EF493167A2D7}" dt="2025-12-02T22:48:17.787" v="4805"/>
        <pc:sldMkLst>
          <pc:docMk/>
          <pc:sldMk cId="1473216671" sldId="298"/>
        </pc:sldMkLst>
        <pc:spChg chg="mod">
          <ac:chgData name="楷勛 盧" userId="d2779f25f74474fc" providerId="LiveId" clId="{01C2F771-7367-4BC5-ABFE-EF493167A2D7}" dt="2025-12-02T14:31:07.242" v="3941" actId="20577"/>
          <ac:spMkLst>
            <pc:docMk/>
            <pc:sldMk cId="1473216671" sldId="298"/>
            <ac:spMk id="2" creationId="{072F123C-BCE7-55C5-28B0-9EF16496A5E8}"/>
          </ac:spMkLst>
        </pc:spChg>
        <pc:spChg chg="del mod">
          <ac:chgData name="楷勛 盧" userId="d2779f25f74474fc" providerId="LiveId" clId="{01C2F771-7367-4BC5-ABFE-EF493167A2D7}" dt="2025-12-02T13:26:27.091" v="2531" actId="478"/>
          <ac:spMkLst>
            <pc:docMk/>
            <pc:sldMk cId="1473216671" sldId="298"/>
            <ac:spMk id="3" creationId="{C6197EF9-5F94-A90B-B6BC-F06750EFE555}"/>
          </ac:spMkLst>
        </pc:spChg>
        <pc:spChg chg="del">
          <ac:chgData name="楷勛 盧" userId="d2779f25f74474fc" providerId="LiveId" clId="{01C2F771-7367-4BC5-ABFE-EF493167A2D7}" dt="2025-12-02T13:26:30.546" v="2534" actId="478"/>
          <ac:spMkLst>
            <pc:docMk/>
            <pc:sldMk cId="1473216671" sldId="298"/>
            <ac:spMk id="6" creationId="{08BC1348-36FC-86AD-5929-37FC6C9454AD}"/>
          </ac:spMkLst>
        </pc:spChg>
        <pc:spChg chg="add del mod">
          <ac:chgData name="楷勛 盧" userId="d2779f25f74474fc" providerId="LiveId" clId="{01C2F771-7367-4BC5-ABFE-EF493167A2D7}" dt="2025-12-02T13:26:28.525" v="2532" actId="478"/>
          <ac:spMkLst>
            <pc:docMk/>
            <pc:sldMk cId="1473216671" sldId="298"/>
            <ac:spMk id="7" creationId="{61693072-4B42-D8A9-C8D9-8A47F875DBB1}"/>
          </ac:spMkLst>
        </pc:spChg>
        <pc:spChg chg="add mod">
          <ac:chgData name="楷勛 盧" userId="d2779f25f74474fc" providerId="LiveId" clId="{01C2F771-7367-4BC5-ABFE-EF493167A2D7}" dt="2025-12-02T22:48:10.665" v="4803" actId="27636"/>
          <ac:spMkLst>
            <pc:docMk/>
            <pc:sldMk cId="1473216671" sldId="298"/>
            <ac:spMk id="9" creationId="{14E76092-CE91-4696-D0E7-6B0B6F70CF8D}"/>
          </ac:spMkLst>
        </pc:spChg>
        <pc:spChg chg="add mod">
          <ac:chgData name="楷勛 盧" userId="d2779f25f74474fc" providerId="LiveId" clId="{01C2F771-7367-4BC5-ABFE-EF493167A2D7}" dt="2025-12-02T22:48:17.787" v="4805"/>
          <ac:spMkLst>
            <pc:docMk/>
            <pc:sldMk cId="1473216671" sldId="298"/>
            <ac:spMk id="11" creationId="{0D1991FE-CBCA-B787-09CA-9F893ABC4F5C}"/>
          </ac:spMkLst>
        </pc:spChg>
        <pc:spChg chg="add mod">
          <ac:chgData name="楷勛 盧" userId="d2779f25f74474fc" providerId="LiveId" clId="{01C2F771-7367-4BC5-ABFE-EF493167A2D7}" dt="2025-12-02T13:56:20.062" v="3376" actId="1076"/>
          <ac:spMkLst>
            <pc:docMk/>
            <pc:sldMk cId="1473216671" sldId="298"/>
            <ac:spMk id="15" creationId="{AE058334-90AB-BC6C-611C-AC9E5EE1E8E5}"/>
          </ac:spMkLst>
        </pc:spChg>
        <pc:picChg chg="del mod">
          <ac:chgData name="楷勛 盧" userId="d2779f25f74474fc" providerId="LiveId" clId="{01C2F771-7367-4BC5-ABFE-EF493167A2D7}" dt="2025-12-02T13:26:26.115" v="2529" actId="478"/>
          <ac:picMkLst>
            <pc:docMk/>
            <pc:sldMk cId="1473216671" sldId="298"/>
            <ac:picMk id="5" creationId="{667A1E00-2996-D29E-0F1A-48397C297D35}"/>
          </ac:picMkLst>
        </pc:picChg>
        <pc:picChg chg="del mod">
          <ac:chgData name="楷勛 盧" userId="d2779f25f74474fc" providerId="LiveId" clId="{01C2F771-7367-4BC5-ABFE-EF493167A2D7}" dt="2025-12-02T13:26:30.993" v="2536" actId="478"/>
          <ac:picMkLst>
            <pc:docMk/>
            <pc:sldMk cId="1473216671" sldId="298"/>
            <ac:picMk id="8" creationId="{AE58C666-2399-0D3E-9CF4-C34B67860C54}"/>
          </ac:picMkLst>
        </pc:picChg>
        <pc:picChg chg="del mod ord">
          <ac:chgData name="楷勛 盧" userId="d2779f25f74474fc" providerId="LiveId" clId="{01C2F771-7367-4BC5-ABFE-EF493167A2D7}" dt="2025-12-02T13:49:49.127" v="3090" actId="478"/>
          <ac:picMkLst>
            <pc:docMk/>
            <pc:sldMk cId="1473216671" sldId="298"/>
            <ac:picMk id="10" creationId="{96B196C1-4061-B3C7-A514-2FB414F917D9}"/>
          </ac:picMkLst>
        </pc:picChg>
        <pc:picChg chg="del mod">
          <ac:chgData name="楷勛 盧" userId="d2779f25f74474fc" providerId="LiveId" clId="{01C2F771-7367-4BC5-ABFE-EF493167A2D7}" dt="2025-12-02T13:49:25.774" v="3089" actId="478"/>
          <ac:picMkLst>
            <pc:docMk/>
            <pc:sldMk cId="1473216671" sldId="298"/>
            <ac:picMk id="12" creationId="{614B75C7-C451-6F65-B2A8-79783416C8DC}"/>
          </ac:picMkLst>
        </pc:picChg>
        <pc:picChg chg="add mod">
          <ac:chgData name="楷勛 盧" userId="d2779f25f74474fc" providerId="LiveId" clId="{01C2F771-7367-4BC5-ABFE-EF493167A2D7}" dt="2025-12-02T13:56:14.868" v="3373" actId="1076"/>
          <ac:picMkLst>
            <pc:docMk/>
            <pc:sldMk cId="1473216671" sldId="298"/>
            <ac:picMk id="14" creationId="{DFBC9D96-DBCA-7949-BDA2-149B795B3D7B}"/>
          </ac:picMkLst>
        </pc:picChg>
        <pc:picChg chg="add mod modCrop">
          <ac:chgData name="楷勛 盧" userId="d2779f25f74474fc" providerId="LiveId" clId="{01C2F771-7367-4BC5-ABFE-EF493167A2D7}" dt="2025-12-02T13:57:56.315" v="3442" actId="732"/>
          <ac:picMkLst>
            <pc:docMk/>
            <pc:sldMk cId="1473216671" sldId="298"/>
            <ac:picMk id="17" creationId="{6A3C17E9-8444-AF2F-FAC3-EA3F2F466608}"/>
          </ac:picMkLst>
        </pc:picChg>
      </pc:sldChg>
      <pc:sldChg chg="addSp delSp modSp add mod setBg delDesignElem">
        <pc:chgData name="楷勛 盧" userId="d2779f25f74474fc" providerId="LiveId" clId="{01C2F771-7367-4BC5-ABFE-EF493167A2D7}" dt="2025-12-02T14:55:25.355" v="4315" actId="1076"/>
        <pc:sldMkLst>
          <pc:docMk/>
          <pc:sldMk cId="2669853794" sldId="299"/>
        </pc:sldMkLst>
        <pc:spChg chg="add del mod">
          <ac:chgData name="楷勛 盧" userId="d2779f25f74474fc" providerId="LiveId" clId="{01C2F771-7367-4BC5-ABFE-EF493167A2D7}" dt="2025-12-02T14:25:51.842" v="3885" actId="478"/>
          <ac:spMkLst>
            <pc:docMk/>
            <pc:sldMk cId="2669853794" sldId="299"/>
            <ac:spMk id="3" creationId="{BCCFB28B-1FED-7F0E-9B1B-63BCF5771C07}"/>
          </ac:spMkLst>
        </pc:spChg>
        <pc:spChg chg="del">
          <ac:chgData name="楷勛 盧" userId="d2779f25f74474fc" providerId="LiveId" clId="{01C2F771-7367-4BC5-ABFE-EF493167A2D7}" dt="2025-12-02T14:25:49.759" v="3884" actId="478"/>
          <ac:spMkLst>
            <pc:docMk/>
            <pc:sldMk cId="2669853794" sldId="299"/>
            <ac:spMk id="5" creationId="{ACE4C027-0825-7CCD-EA21-2B4E7B5605E9}"/>
          </ac:spMkLst>
        </pc:spChg>
        <pc:spChg chg="add mod">
          <ac:chgData name="楷勛 盧" userId="d2779f25f74474fc" providerId="LiveId" clId="{01C2F771-7367-4BC5-ABFE-EF493167A2D7}" dt="2025-12-02T14:28:32.740" v="3906" actId="1076"/>
          <ac:spMkLst>
            <pc:docMk/>
            <pc:sldMk cId="2669853794" sldId="299"/>
            <ac:spMk id="7" creationId="{D10146B0-94C0-675A-0DB2-3EAB67A3BF89}"/>
          </ac:spMkLst>
        </pc:spChg>
        <pc:spChg chg="add mod">
          <ac:chgData name="楷勛 盧" userId="d2779f25f74474fc" providerId="LiveId" clId="{01C2F771-7367-4BC5-ABFE-EF493167A2D7}" dt="2025-12-02T14:55:25.355" v="4315" actId="1076"/>
          <ac:spMkLst>
            <pc:docMk/>
            <pc:sldMk cId="2669853794" sldId="299"/>
            <ac:spMk id="10" creationId="{7E171E97-392E-6C27-875C-94FC63724C5E}"/>
          </ac:spMkLst>
        </pc:spChg>
        <pc:spChg chg="del">
          <ac:chgData name="楷勛 盧" userId="d2779f25f74474fc" providerId="LiveId" clId="{01C2F771-7367-4BC5-ABFE-EF493167A2D7}" dt="2025-12-02T14:25:47.351" v="3883"/>
          <ac:spMkLst>
            <pc:docMk/>
            <pc:sldMk cId="2669853794" sldId="299"/>
            <ac:spMk id="29" creationId="{8D942D4B-B842-235C-10F9-1CEA40257E04}"/>
          </ac:spMkLst>
        </pc:spChg>
        <pc:spChg chg="del">
          <ac:chgData name="楷勛 盧" userId="d2779f25f74474fc" providerId="LiveId" clId="{01C2F771-7367-4BC5-ABFE-EF493167A2D7}" dt="2025-12-02T14:25:47.351" v="3883"/>
          <ac:spMkLst>
            <pc:docMk/>
            <pc:sldMk cId="2669853794" sldId="299"/>
            <ac:spMk id="31" creationId="{61CCE1CD-A448-181B-803A-78DFD39AE6F6}"/>
          </ac:spMkLst>
        </pc:spChg>
        <pc:spChg chg="del">
          <ac:chgData name="楷勛 盧" userId="d2779f25f74474fc" providerId="LiveId" clId="{01C2F771-7367-4BC5-ABFE-EF493167A2D7}" dt="2025-12-02T14:25:47.351" v="3883"/>
          <ac:spMkLst>
            <pc:docMk/>
            <pc:sldMk cId="2669853794" sldId="299"/>
            <ac:spMk id="33" creationId="{F43325B7-B067-DABF-4EFB-3255E152BA85}"/>
          </ac:spMkLst>
        </pc:spChg>
        <pc:spChg chg="del">
          <ac:chgData name="楷勛 盧" userId="d2779f25f74474fc" providerId="LiveId" clId="{01C2F771-7367-4BC5-ABFE-EF493167A2D7}" dt="2025-12-02T14:25:47.351" v="3883"/>
          <ac:spMkLst>
            <pc:docMk/>
            <pc:sldMk cId="2669853794" sldId="299"/>
            <ac:spMk id="35" creationId="{82182904-C5E9-3106-538B-3C43A1A1D24B}"/>
          </ac:spMkLst>
        </pc:spChg>
        <pc:picChg chg="add del mod">
          <ac:chgData name="楷勛 盧" userId="d2779f25f74474fc" providerId="LiveId" clId="{01C2F771-7367-4BC5-ABFE-EF493167A2D7}" dt="2025-12-02T14:27:42.128" v="3890" actId="21"/>
          <ac:picMkLst>
            <pc:docMk/>
            <pc:sldMk cId="2669853794" sldId="299"/>
            <ac:picMk id="6" creationId="{20D668B7-F3AC-5C48-43B9-B3CAE9C8C363}"/>
          </ac:picMkLst>
        </pc:picChg>
        <pc:picChg chg="add mod">
          <ac:chgData name="楷勛 盧" userId="d2779f25f74474fc" providerId="LiveId" clId="{01C2F771-7367-4BC5-ABFE-EF493167A2D7}" dt="2025-12-02T14:55:22.726" v="4314" actId="1076"/>
          <ac:picMkLst>
            <pc:docMk/>
            <pc:sldMk cId="2669853794" sldId="299"/>
            <ac:picMk id="8" creationId="{6D6FC8BE-8280-9AAC-6DA0-F1B4CAA88097}"/>
          </ac:picMkLst>
        </pc:picChg>
      </pc:sldChg>
      <pc:sldChg chg="addSp delSp modSp add mod">
        <pc:chgData name="楷勛 盧" userId="d2779f25f74474fc" providerId="LiveId" clId="{01C2F771-7367-4BC5-ABFE-EF493167A2D7}" dt="2025-12-02T14:52:55.839" v="4280" actId="478"/>
        <pc:sldMkLst>
          <pc:docMk/>
          <pc:sldMk cId="141026821" sldId="300"/>
        </pc:sldMkLst>
        <pc:spChg chg="mod">
          <ac:chgData name="楷勛 盧" userId="d2779f25f74474fc" providerId="LiveId" clId="{01C2F771-7367-4BC5-ABFE-EF493167A2D7}" dt="2025-12-02T14:52:49.139" v="4277"/>
          <ac:spMkLst>
            <pc:docMk/>
            <pc:sldMk cId="141026821" sldId="300"/>
            <ac:spMk id="2" creationId="{1FD370C6-A204-344D-8875-96C3C0F86CC9}"/>
          </ac:spMkLst>
        </pc:spChg>
        <pc:spChg chg="add del mod">
          <ac:chgData name="楷勛 盧" userId="d2779f25f74474fc" providerId="LiveId" clId="{01C2F771-7367-4BC5-ABFE-EF493167A2D7}" dt="2025-12-02T14:52:55.839" v="4280" actId="478"/>
          <ac:spMkLst>
            <pc:docMk/>
            <pc:sldMk cId="141026821" sldId="300"/>
            <ac:spMk id="4" creationId="{B3F2860D-2573-9312-862A-27AD3ACB6AA5}"/>
          </ac:spMkLst>
        </pc:spChg>
        <pc:picChg chg="del">
          <ac:chgData name="楷勛 盧" userId="d2779f25f74474fc" providerId="LiveId" clId="{01C2F771-7367-4BC5-ABFE-EF493167A2D7}" dt="2025-12-02T14:52:38.567" v="4276" actId="478"/>
          <ac:picMkLst>
            <pc:docMk/>
            <pc:sldMk cId="141026821" sldId="300"/>
            <ac:picMk id="5" creationId="{680E0EC5-FED7-B062-3E9C-6BC7EDDE3084}"/>
          </ac:picMkLst>
        </pc:picChg>
        <pc:picChg chg="add mod">
          <ac:chgData name="楷勛 盧" userId="d2779f25f74474fc" providerId="LiveId" clId="{01C2F771-7367-4BC5-ABFE-EF493167A2D7}" dt="2025-12-02T14:52:54.003" v="4279"/>
          <ac:picMkLst>
            <pc:docMk/>
            <pc:sldMk cId="141026821" sldId="300"/>
            <ac:picMk id="6" creationId="{E34F7B60-A659-516A-3303-9A768D34E0E8}"/>
          </ac:picMkLst>
        </pc:picChg>
      </pc:sldChg>
      <pc:sldChg chg="addSp delSp modSp new mod">
        <pc:chgData name="楷勛 盧" userId="d2779f25f74474fc" providerId="LiveId" clId="{01C2F771-7367-4BC5-ABFE-EF493167A2D7}" dt="2025-12-03T00:58:07.738" v="4898" actId="108"/>
        <pc:sldMkLst>
          <pc:docMk/>
          <pc:sldMk cId="614350668" sldId="301"/>
        </pc:sldMkLst>
        <pc:spChg chg="mod">
          <ac:chgData name="楷勛 盧" userId="d2779f25f74474fc" providerId="LiveId" clId="{01C2F771-7367-4BC5-ABFE-EF493167A2D7}" dt="2025-12-03T00:58:07.738" v="4898" actId="108"/>
          <ac:spMkLst>
            <pc:docMk/>
            <pc:sldMk cId="614350668" sldId="301"/>
            <ac:spMk id="2" creationId="{7BD86D03-2C14-B792-6FA9-43E65EC1457C}"/>
          </ac:spMkLst>
        </pc:spChg>
        <pc:spChg chg="del">
          <ac:chgData name="楷勛 盧" userId="d2779f25f74474fc" providerId="LiveId" clId="{01C2F771-7367-4BC5-ABFE-EF493167A2D7}" dt="2025-12-03T00:53:08.211" v="4807" actId="478"/>
          <ac:spMkLst>
            <pc:docMk/>
            <pc:sldMk cId="614350668" sldId="301"/>
            <ac:spMk id="3" creationId="{C57BFB87-DE57-8F79-A72B-63255D31A5A3}"/>
          </ac:spMkLst>
        </pc:spChg>
        <pc:picChg chg="add mod">
          <ac:chgData name="楷勛 盧" userId="d2779f25f74474fc" providerId="LiveId" clId="{01C2F771-7367-4BC5-ABFE-EF493167A2D7}" dt="2025-12-03T00:53:16.480" v="4812" actId="1076"/>
          <ac:picMkLst>
            <pc:docMk/>
            <pc:sldMk cId="614350668" sldId="301"/>
            <ac:picMk id="1026" creationId="{785C314F-197E-AB25-C936-8C34B9B296CC}"/>
          </ac:picMkLst>
        </pc:picChg>
      </pc:sldChg>
    </pc:docChg>
  </pc:docChgLst>
  <pc:docChgLst>
    <pc:chgData name="楷勛 盧" userId="d2779f25f74474fc" providerId="LiveId" clId="{F44B001D-8C67-4345-ABB4-61543159AC1E}"/>
    <pc:docChg chg="undo custSel addSld delSld modSld sldOrd">
      <pc:chgData name="楷勛 盧" userId="d2779f25f74474fc" providerId="LiveId" clId="{F44B001D-8C67-4345-ABB4-61543159AC1E}" dt="2025-11-30T13:40:33.962" v="3742" actId="20577"/>
      <pc:docMkLst>
        <pc:docMk/>
      </pc:docMkLst>
      <pc:sldChg chg="modSp mod">
        <pc:chgData name="楷勛 盧" userId="d2779f25f74474fc" providerId="LiveId" clId="{F44B001D-8C67-4345-ABB4-61543159AC1E}" dt="2025-11-30T06:58:43.434" v="143" actId="2711"/>
        <pc:sldMkLst>
          <pc:docMk/>
          <pc:sldMk cId="965449141" sldId="256"/>
        </pc:sldMkLst>
        <pc:spChg chg="mod">
          <ac:chgData name="楷勛 盧" userId="d2779f25f74474fc" providerId="LiveId" clId="{F44B001D-8C67-4345-ABB4-61543159AC1E}" dt="2025-11-30T06:58:43.434" v="143" actId="2711"/>
          <ac:spMkLst>
            <pc:docMk/>
            <pc:sldMk cId="965449141" sldId="256"/>
            <ac:spMk id="2" creationId="{1ACE5842-C773-4676-CDA8-9BA829D9609F}"/>
          </ac:spMkLst>
        </pc:spChg>
        <pc:spChg chg="mod">
          <ac:chgData name="楷勛 盧" userId="d2779f25f74474fc" providerId="LiveId" clId="{F44B001D-8C67-4345-ABB4-61543159AC1E}" dt="2025-11-30T06:58:43.434" v="143" actId="2711"/>
          <ac:spMkLst>
            <pc:docMk/>
            <pc:sldMk cId="965449141" sldId="256"/>
            <ac:spMk id="3" creationId="{8C442D44-609F-EF2A-E9B1-5DD76EC41475}"/>
          </ac:spMkLst>
        </pc:spChg>
      </pc:sldChg>
      <pc:sldChg chg="modSp new mod">
        <pc:chgData name="楷勛 盧" userId="d2779f25f74474fc" providerId="LiveId" clId="{F44B001D-8C67-4345-ABB4-61543159AC1E}" dt="2025-11-30T07:28:00.680" v="641" actId="2711"/>
        <pc:sldMkLst>
          <pc:docMk/>
          <pc:sldMk cId="2251710141" sldId="257"/>
        </pc:sldMkLst>
        <pc:spChg chg="mod">
          <ac:chgData name="楷勛 盧" userId="d2779f25f74474fc" providerId="LiveId" clId="{F44B001D-8C67-4345-ABB4-61543159AC1E}" dt="2025-11-30T07:00:06.347" v="179" actId="20577"/>
          <ac:spMkLst>
            <pc:docMk/>
            <pc:sldMk cId="2251710141" sldId="257"/>
            <ac:spMk id="2" creationId="{C870E3F6-56CB-FC7F-71E8-565D30F455B7}"/>
          </ac:spMkLst>
        </pc:spChg>
        <pc:spChg chg="mod">
          <ac:chgData name="楷勛 盧" userId="d2779f25f74474fc" providerId="LiveId" clId="{F44B001D-8C67-4345-ABB4-61543159AC1E}" dt="2025-11-30T07:28:00.680" v="641" actId="2711"/>
          <ac:spMkLst>
            <pc:docMk/>
            <pc:sldMk cId="2251710141" sldId="257"/>
            <ac:spMk id="3" creationId="{6137BBF2-9F11-B6D6-22E3-C244F2FE5F5C}"/>
          </ac:spMkLst>
        </pc:spChg>
      </pc:sldChg>
      <pc:sldChg chg="addSp modSp new mod">
        <pc:chgData name="楷勛 盧" userId="d2779f25f74474fc" providerId="LiveId" clId="{F44B001D-8C67-4345-ABB4-61543159AC1E}" dt="2025-11-30T08:21:52.211" v="2217" actId="20577"/>
        <pc:sldMkLst>
          <pc:docMk/>
          <pc:sldMk cId="140537413" sldId="258"/>
        </pc:sldMkLst>
        <pc:spChg chg="mod">
          <ac:chgData name="楷勛 盧" userId="d2779f25f74474fc" providerId="LiveId" clId="{F44B001D-8C67-4345-ABB4-61543159AC1E}" dt="2025-11-30T07:11:11.092" v="299" actId="1076"/>
          <ac:spMkLst>
            <pc:docMk/>
            <pc:sldMk cId="140537413" sldId="258"/>
            <ac:spMk id="2" creationId="{3205A8C0-4CBE-7D77-63C0-5F5297716E23}"/>
          </ac:spMkLst>
        </pc:spChg>
        <pc:spChg chg="mod">
          <ac:chgData name="楷勛 盧" userId="d2779f25f74474fc" providerId="LiveId" clId="{F44B001D-8C67-4345-ABB4-61543159AC1E}" dt="2025-11-30T08:21:52.211" v="2217" actId="20577"/>
          <ac:spMkLst>
            <pc:docMk/>
            <pc:sldMk cId="140537413" sldId="258"/>
            <ac:spMk id="3" creationId="{BA775D62-500B-546B-4EC4-6E6E132D5234}"/>
          </ac:spMkLst>
        </pc:spChg>
      </pc:sldChg>
      <pc:sldChg chg="modSp add mod">
        <pc:chgData name="楷勛 盧" userId="d2779f25f74474fc" providerId="LiveId" clId="{F44B001D-8C67-4345-ABB4-61543159AC1E}" dt="2025-11-30T13:40:33.962" v="3742" actId="20577"/>
        <pc:sldMkLst>
          <pc:docMk/>
          <pc:sldMk cId="2148147447" sldId="259"/>
        </pc:sldMkLst>
        <pc:spChg chg="mod">
          <ac:chgData name="楷勛 盧" userId="d2779f25f74474fc" providerId="LiveId" clId="{F44B001D-8C67-4345-ABB4-61543159AC1E}" dt="2025-11-30T07:19:08.509" v="435" actId="20577"/>
          <ac:spMkLst>
            <pc:docMk/>
            <pc:sldMk cId="2148147447" sldId="259"/>
            <ac:spMk id="2" creationId="{ECF244B7-C8DC-1538-CD29-40DA07CB9581}"/>
          </ac:spMkLst>
        </pc:spChg>
        <pc:spChg chg="mod">
          <ac:chgData name="楷勛 盧" userId="d2779f25f74474fc" providerId="LiveId" clId="{F44B001D-8C67-4345-ABB4-61543159AC1E}" dt="2025-11-30T13:40:33.962" v="3742" actId="20577"/>
          <ac:spMkLst>
            <pc:docMk/>
            <pc:sldMk cId="2148147447" sldId="259"/>
            <ac:spMk id="3" creationId="{C43C7FAD-3F97-D149-C1DE-AFFE7AA491F8}"/>
          </ac:spMkLst>
        </pc:spChg>
      </pc:sldChg>
      <pc:sldChg chg="modSp add mod">
        <pc:chgData name="楷勛 盧" userId="d2779f25f74474fc" providerId="LiveId" clId="{F44B001D-8C67-4345-ABB4-61543159AC1E}" dt="2025-11-30T13:27:22.568" v="3515" actId="20577"/>
        <pc:sldMkLst>
          <pc:docMk/>
          <pc:sldMk cId="3512217643" sldId="261"/>
        </pc:sldMkLst>
        <pc:spChg chg="mod">
          <ac:chgData name="楷勛 盧" userId="d2779f25f74474fc" providerId="LiveId" clId="{F44B001D-8C67-4345-ABB4-61543159AC1E}" dt="2025-11-30T07:56:04.877" v="1252"/>
          <ac:spMkLst>
            <pc:docMk/>
            <pc:sldMk cId="3512217643" sldId="261"/>
            <ac:spMk id="2" creationId="{0A14EAEC-174C-90A8-EF16-D4051608E286}"/>
          </ac:spMkLst>
        </pc:spChg>
        <pc:spChg chg="mod">
          <ac:chgData name="楷勛 盧" userId="d2779f25f74474fc" providerId="LiveId" clId="{F44B001D-8C67-4345-ABB4-61543159AC1E}" dt="2025-11-30T13:27:22.568" v="3515" actId="20577"/>
          <ac:spMkLst>
            <pc:docMk/>
            <pc:sldMk cId="3512217643" sldId="261"/>
            <ac:spMk id="3" creationId="{B4B74D01-E6A5-CD5D-0A70-E428BC7C3AF2}"/>
          </ac:spMkLst>
        </pc:spChg>
      </pc:sldChg>
      <pc:sldChg chg="addSp delSp modSp add mod">
        <pc:chgData name="楷勛 盧" userId="d2779f25f74474fc" providerId="LiveId" clId="{F44B001D-8C67-4345-ABB4-61543159AC1E}" dt="2025-11-30T13:20:03.081" v="3408"/>
        <pc:sldMkLst>
          <pc:docMk/>
          <pc:sldMk cId="1180979936" sldId="262"/>
        </pc:sldMkLst>
        <pc:spChg chg="mod">
          <ac:chgData name="楷勛 盧" userId="d2779f25f74474fc" providerId="LiveId" clId="{F44B001D-8C67-4345-ABB4-61543159AC1E}" dt="2025-11-30T13:20:03.081" v="3408"/>
          <ac:spMkLst>
            <pc:docMk/>
            <pc:sldMk cId="1180979936" sldId="262"/>
            <ac:spMk id="2" creationId="{BD5F7B6E-5A3F-3F0B-6D4D-C7E398568FD8}"/>
          </ac:spMkLst>
        </pc:spChg>
        <pc:spChg chg="add mod">
          <ac:chgData name="楷勛 盧" userId="d2779f25f74474fc" providerId="LiveId" clId="{F44B001D-8C67-4345-ABB4-61543159AC1E}" dt="2025-11-30T13:19:14.211" v="3379" actId="14100"/>
          <ac:spMkLst>
            <pc:docMk/>
            <pc:sldMk cId="1180979936" sldId="262"/>
            <ac:spMk id="10" creationId="{9B0C2A7E-5164-D368-A005-B870D5F814BD}"/>
          </ac:spMkLst>
        </pc:spChg>
        <pc:picChg chg="add mod ord">
          <ac:chgData name="楷勛 盧" userId="d2779f25f74474fc" providerId="LiveId" clId="{F44B001D-8C67-4345-ABB4-61543159AC1E}" dt="2025-11-30T13:19:10.125" v="3377" actId="1076"/>
          <ac:picMkLst>
            <pc:docMk/>
            <pc:sldMk cId="1180979936" sldId="262"/>
            <ac:picMk id="11" creationId="{7E1AE593-78FC-2C81-185F-42F7CDA56039}"/>
          </ac:picMkLst>
        </pc:picChg>
      </pc:sldChg>
      <pc:sldChg chg="addSp delSp modSp new mod setBg">
        <pc:chgData name="楷勛 盧" userId="d2779f25f74474fc" providerId="LiveId" clId="{F44B001D-8C67-4345-ABB4-61543159AC1E}" dt="2025-11-30T13:21:58.940" v="3466" actId="313"/>
        <pc:sldMkLst>
          <pc:docMk/>
          <pc:sldMk cId="2282546759" sldId="263"/>
        </pc:sldMkLst>
        <pc:spChg chg="mod">
          <ac:chgData name="楷勛 盧" userId="d2779f25f74474fc" providerId="LiveId" clId="{F44B001D-8C67-4345-ABB4-61543159AC1E}" dt="2025-11-30T13:21:58.940" v="3466" actId="313"/>
          <ac:spMkLst>
            <pc:docMk/>
            <pc:sldMk cId="2282546759" sldId="263"/>
            <ac:spMk id="2" creationId="{61D4D8E0-EBA2-2135-1C23-5E1352D18844}"/>
          </ac:spMkLst>
        </pc:spChg>
        <pc:spChg chg="add">
          <ac:chgData name="楷勛 盧" userId="d2779f25f74474fc" providerId="LiveId" clId="{F44B001D-8C67-4345-ABB4-61543159AC1E}" dt="2025-11-30T13:21:18.238" v="3456" actId="26606"/>
          <ac:spMkLst>
            <pc:docMk/>
            <pc:sldMk cId="2282546759" sldId="263"/>
            <ac:spMk id="17" creationId="{53F29798-D584-4792-9B62-3F5F5C36D619}"/>
          </ac:spMkLst>
        </pc:spChg>
        <pc:picChg chg="add mod">
          <ac:chgData name="楷勛 盧" userId="d2779f25f74474fc" providerId="LiveId" clId="{F44B001D-8C67-4345-ABB4-61543159AC1E}" dt="2025-11-30T13:21:38.933" v="3465" actId="14100"/>
          <ac:picMkLst>
            <pc:docMk/>
            <pc:sldMk cId="2282546759" sldId="263"/>
            <ac:picMk id="7" creationId="{761DFBC5-C036-7BA3-B60E-343A593C8C9D}"/>
          </ac:picMkLst>
        </pc:picChg>
      </pc:sldChg>
      <pc:sldChg chg="addSp delSp modSp add mod ord">
        <pc:chgData name="楷勛 盧" userId="d2779f25f74474fc" providerId="LiveId" clId="{F44B001D-8C67-4345-ABB4-61543159AC1E}" dt="2025-11-30T13:31:50.642" v="3572" actId="21"/>
        <pc:sldMkLst>
          <pc:docMk/>
          <pc:sldMk cId="4232450331" sldId="264"/>
        </pc:sldMkLst>
        <pc:spChg chg="mod">
          <ac:chgData name="楷勛 盧" userId="d2779f25f74474fc" providerId="LiveId" clId="{F44B001D-8C67-4345-ABB4-61543159AC1E}" dt="2025-11-30T13:20:17.452" v="3412"/>
          <ac:spMkLst>
            <pc:docMk/>
            <pc:sldMk cId="4232450331" sldId="264"/>
            <ac:spMk id="2" creationId="{3C14CD4D-E06A-3F72-90CB-D108938E7519}"/>
          </ac:spMkLst>
        </pc:spChg>
        <pc:spChg chg="add mod ord">
          <ac:chgData name="楷勛 盧" userId="d2779f25f74474fc" providerId="LiveId" clId="{F44B001D-8C67-4345-ABB4-61543159AC1E}" dt="2025-11-30T13:15:52.170" v="3315" actId="14100"/>
          <ac:spMkLst>
            <pc:docMk/>
            <pc:sldMk cId="4232450331" sldId="264"/>
            <ac:spMk id="3" creationId="{A2FADB25-3737-615D-F3C7-992A279C9EC2}"/>
          </ac:spMkLst>
        </pc:spChg>
        <pc:picChg chg="add mod">
          <ac:chgData name="楷勛 盧" userId="d2779f25f74474fc" providerId="LiveId" clId="{F44B001D-8C67-4345-ABB4-61543159AC1E}" dt="2025-11-30T13:15:50.153" v="3314" actId="1076"/>
          <ac:picMkLst>
            <pc:docMk/>
            <pc:sldMk cId="4232450331" sldId="264"/>
            <ac:picMk id="5" creationId="{1D3CDC88-693E-2A18-4B77-AF57B866CD63}"/>
          </ac:picMkLst>
        </pc:picChg>
        <pc:picChg chg="add mod">
          <ac:chgData name="楷勛 盧" userId="d2779f25f74474fc" providerId="LiveId" clId="{F44B001D-8C67-4345-ABB4-61543159AC1E}" dt="2025-11-30T13:16:13.659" v="3319" actId="1076"/>
          <ac:picMkLst>
            <pc:docMk/>
            <pc:sldMk cId="4232450331" sldId="264"/>
            <ac:picMk id="8" creationId="{82671ACB-F795-4E65-8730-CB8C316A0EBA}"/>
          </ac:picMkLst>
        </pc:picChg>
      </pc:sldChg>
      <pc:sldChg chg="addSp delSp modSp add mod">
        <pc:chgData name="楷勛 盧" userId="d2779f25f74474fc" providerId="LiveId" clId="{F44B001D-8C67-4345-ABB4-61543159AC1E}" dt="2025-11-30T08:58:07.017" v="2501" actId="1076"/>
        <pc:sldMkLst>
          <pc:docMk/>
          <pc:sldMk cId="1073361931" sldId="266"/>
        </pc:sldMkLst>
        <pc:spChg chg="mod">
          <ac:chgData name="楷勛 盧" userId="d2779f25f74474fc" providerId="LiveId" clId="{F44B001D-8C67-4345-ABB4-61543159AC1E}" dt="2025-11-30T08:57:19.385" v="2484"/>
          <ac:spMkLst>
            <pc:docMk/>
            <pc:sldMk cId="1073361931" sldId="266"/>
            <ac:spMk id="2" creationId="{DC3F0220-DFCD-9EAB-FC75-C78ECF90A0EF}"/>
          </ac:spMkLst>
        </pc:spChg>
        <pc:picChg chg="add mod">
          <ac:chgData name="楷勛 盧" userId="d2779f25f74474fc" providerId="LiveId" clId="{F44B001D-8C67-4345-ABB4-61543159AC1E}" dt="2025-11-30T08:58:07.017" v="2501" actId="1076"/>
          <ac:picMkLst>
            <pc:docMk/>
            <pc:sldMk cId="1073361931" sldId="266"/>
            <ac:picMk id="3076" creationId="{3C6084CF-3A1C-D0F3-B755-206C7D01C848}"/>
          </ac:picMkLst>
        </pc:picChg>
      </pc:sldChg>
      <pc:sldChg chg="addSp delSp modSp add mod">
        <pc:chgData name="楷勛 盧" userId="d2779f25f74474fc" providerId="LiveId" clId="{F44B001D-8C67-4345-ABB4-61543159AC1E}" dt="2025-11-30T13:30:16.968" v="3569" actId="108"/>
        <pc:sldMkLst>
          <pc:docMk/>
          <pc:sldMk cId="3580482052" sldId="268"/>
        </pc:sldMkLst>
        <pc:spChg chg="mod">
          <ac:chgData name="楷勛 盧" userId="d2779f25f74474fc" providerId="LiveId" clId="{F44B001D-8C67-4345-ABB4-61543159AC1E}" dt="2025-11-30T13:30:16.968" v="3569" actId="108"/>
          <ac:spMkLst>
            <pc:docMk/>
            <pc:sldMk cId="3580482052" sldId="268"/>
            <ac:spMk id="2" creationId="{0DA2DF19-F7FA-C45C-7EFD-53D569924675}"/>
          </ac:spMkLst>
        </pc:spChg>
        <pc:spChg chg="mod">
          <ac:chgData name="楷勛 盧" userId="d2779f25f74474fc" providerId="LiveId" clId="{F44B001D-8C67-4345-ABB4-61543159AC1E}" dt="2025-11-30T07:55:45.531" v="1228"/>
          <ac:spMkLst>
            <pc:docMk/>
            <pc:sldMk cId="3580482052" sldId="268"/>
            <ac:spMk id="3" creationId="{1D9A010E-AA47-C41C-C412-973F5723249A}"/>
          </ac:spMkLst>
        </pc:spChg>
      </pc:sldChg>
      <pc:sldChg chg="addSp delSp modSp add mod ord">
        <pc:chgData name="楷勛 盧" userId="d2779f25f74474fc" providerId="LiveId" clId="{F44B001D-8C67-4345-ABB4-61543159AC1E}" dt="2025-11-30T13:19:56.578" v="3405" actId="20577"/>
        <pc:sldMkLst>
          <pc:docMk/>
          <pc:sldMk cId="3320803866" sldId="269"/>
        </pc:sldMkLst>
        <pc:spChg chg="mod">
          <ac:chgData name="楷勛 盧" userId="d2779f25f74474fc" providerId="LiveId" clId="{F44B001D-8C67-4345-ABB4-61543159AC1E}" dt="2025-11-30T13:19:56.578" v="3405" actId="20577"/>
          <ac:spMkLst>
            <pc:docMk/>
            <pc:sldMk cId="3320803866" sldId="269"/>
            <ac:spMk id="2" creationId="{925BCC71-9996-3860-BDBC-D2B68E737C24}"/>
          </ac:spMkLst>
        </pc:spChg>
        <pc:spChg chg="add mod">
          <ac:chgData name="楷勛 盧" userId="d2779f25f74474fc" providerId="LiveId" clId="{F44B001D-8C67-4345-ABB4-61543159AC1E}" dt="2025-11-30T13:18:09.975" v="3351" actId="14100"/>
          <ac:spMkLst>
            <pc:docMk/>
            <pc:sldMk cId="3320803866" sldId="269"/>
            <ac:spMk id="4" creationId="{DFC40877-2571-B4B5-0565-0D364EF6C831}"/>
          </ac:spMkLst>
        </pc:spChg>
        <pc:picChg chg="add mod ord">
          <ac:chgData name="楷勛 盧" userId="d2779f25f74474fc" providerId="LiveId" clId="{F44B001D-8C67-4345-ABB4-61543159AC1E}" dt="2025-11-30T13:18:01.203" v="3349" actId="167"/>
          <ac:picMkLst>
            <pc:docMk/>
            <pc:sldMk cId="3320803866" sldId="269"/>
            <ac:picMk id="5" creationId="{9AA24908-46A1-8C11-5484-07A9F166CB06}"/>
          </ac:picMkLst>
        </pc:picChg>
      </pc:sldChg>
      <pc:sldChg chg="addSp delSp modSp add mod">
        <pc:chgData name="楷勛 盧" userId="d2779f25f74474fc" providerId="LiveId" clId="{F44B001D-8C67-4345-ABB4-61543159AC1E}" dt="2025-11-30T08:56:15.693" v="2476" actId="1076"/>
        <pc:sldMkLst>
          <pc:docMk/>
          <pc:sldMk cId="2003966099" sldId="272"/>
        </pc:sldMkLst>
        <pc:spChg chg="mod">
          <ac:chgData name="楷勛 盧" userId="d2779f25f74474fc" providerId="LiveId" clId="{F44B001D-8C67-4345-ABB4-61543159AC1E}" dt="2025-11-30T08:56:15.693" v="2476" actId="1076"/>
          <ac:spMkLst>
            <pc:docMk/>
            <pc:sldMk cId="2003966099" sldId="272"/>
            <ac:spMk id="2" creationId="{8B813690-F4E0-7C0F-FFFC-111F7DB2AACE}"/>
          </ac:spMkLst>
        </pc:spChg>
        <pc:picChg chg="add mod modCrop">
          <ac:chgData name="楷勛 盧" userId="d2779f25f74474fc" providerId="LiveId" clId="{F44B001D-8C67-4345-ABB4-61543159AC1E}" dt="2025-11-30T08:26:41.795" v="2412" actId="1076"/>
          <ac:picMkLst>
            <pc:docMk/>
            <pc:sldMk cId="2003966099" sldId="272"/>
            <ac:picMk id="10" creationId="{53A0B94E-5815-03C3-7676-07919B6AC4F6}"/>
          </ac:picMkLst>
        </pc:picChg>
      </pc:sldChg>
      <pc:sldChg chg="addSp delSp modSp add mod ord">
        <pc:chgData name="楷勛 盧" userId="d2779f25f74474fc" providerId="LiveId" clId="{F44B001D-8C67-4345-ABB4-61543159AC1E}" dt="2025-11-30T08:23:32.344" v="2404" actId="20577"/>
        <pc:sldMkLst>
          <pc:docMk/>
          <pc:sldMk cId="612863326" sldId="273"/>
        </pc:sldMkLst>
        <pc:spChg chg="mod">
          <ac:chgData name="楷勛 盧" userId="d2779f25f74474fc" providerId="LiveId" clId="{F44B001D-8C67-4345-ABB4-61543159AC1E}" dt="2025-11-30T08:10:15.196" v="1752" actId="20577"/>
          <ac:spMkLst>
            <pc:docMk/>
            <pc:sldMk cId="612863326" sldId="273"/>
            <ac:spMk id="2" creationId="{9AF64974-7B9E-2F63-C95B-D93A21A1D1C2}"/>
          </ac:spMkLst>
        </pc:spChg>
        <pc:spChg chg="add mod">
          <ac:chgData name="楷勛 盧" userId="d2779f25f74474fc" providerId="LiveId" clId="{F44B001D-8C67-4345-ABB4-61543159AC1E}" dt="2025-11-30T08:23:32.344" v="2404" actId="20577"/>
          <ac:spMkLst>
            <pc:docMk/>
            <pc:sldMk cId="612863326" sldId="273"/>
            <ac:spMk id="7" creationId="{2F3AECC0-D301-DE65-8EC7-5929CAE26312}"/>
          </ac:spMkLst>
        </pc:spChg>
      </pc:sldChg>
      <pc:sldChg chg="addSp delSp modSp add mod">
        <pc:chgData name="楷勛 盧" userId="d2779f25f74474fc" providerId="LiveId" clId="{F44B001D-8C67-4345-ABB4-61543159AC1E}" dt="2025-11-30T13:20:01.276" v="3407"/>
        <pc:sldMkLst>
          <pc:docMk/>
          <pc:sldMk cId="2145301790" sldId="274"/>
        </pc:sldMkLst>
        <pc:spChg chg="mod">
          <ac:chgData name="楷勛 盧" userId="d2779f25f74474fc" providerId="LiveId" clId="{F44B001D-8C67-4345-ABB4-61543159AC1E}" dt="2025-11-30T13:20:01.276" v="3407"/>
          <ac:spMkLst>
            <pc:docMk/>
            <pc:sldMk cId="2145301790" sldId="274"/>
            <ac:spMk id="2" creationId="{9BFFB990-DB6C-C4AF-66CA-54D8E899048A}"/>
          </ac:spMkLst>
        </pc:spChg>
        <pc:spChg chg="mod">
          <ac:chgData name="楷勛 盧" userId="d2779f25f74474fc" providerId="LiveId" clId="{F44B001D-8C67-4345-ABB4-61543159AC1E}" dt="2025-11-30T13:18:52.611" v="3369" actId="1076"/>
          <ac:spMkLst>
            <pc:docMk/>
            <pc:sldMk cId="2145301790" sldId="274"/>
            <ac:spMk id="10" creationId="{DED38AB4-9E8C-A617-C334-DFC1536B1F58}"/>
          </ac:spMkLst>
        </pc:spChg>
        <pc:picChg chg="add mod ord">
          <ac:chgData name="楷勛 盧" userId="d2779f25f74474fc" providerId="LiveId" clId="{F44B001D-8C67-4345-ABB4-61543159AC1E}" dt="2025-11-30T13:18:50.333" v="3368" actId="1076"/>
          <ac:picMkLst>
            <pc:docMk/>
            <pc:sldMk cId="2145301790" sldId="274"/>
            <ac:picMk id="3" creationId="{47D2CBFB-57DD-D659-74D8-3418A196FAED}"/>
          </ac:picMkLst>
        </pc:picChg>
      </pc:sldChg>
      <pc:sldChg chg="addSp delSp modSp add mod ord">
        <pc:chgData name="楷勛 盧" userId="d2779f25f74474fc" providerId="LiveId" clId="{F44B001D-8C67-4345-ABB4-61543159AC1E}" dt="2025-11-30T08:40:32.204" v="2468" actId="14100"/>
        <pc:sldMkLst>
          <pc:docMk/>
          <pc:sldMk cId="379787518" sldId="275"/>
        </pc:sldMkLst>
        <pc:spChg chg="mod">
          <ac:chgData name="楷勛 盧" userId="d2779f25f74474fc" providerId="LiveId" clId="{F44B001D-8C67-4345-ABB4-61543159AC1E}" dt="2025-11-30T08:31:23.960" v="2438" actId="20577"/>
          <ac:spMkLst>
            <pc:docMk/>
            <pc:sldMk cId="379787518" sldId="275"/>
            <ac:spMk id="2" creationId="{022C6724-412C-B131-8483-DB4441F670E1}"/>
          </ac:spMkLst>
        </pc:spChg>
        <pc:picChg chg="add mod">
          <ac:chgData name="楷勛 盧" userId="d2779f25f74474fc" providerId="LiveId" clId="{F44B001D-8C67-4345-ABB4-61543159AC1E}" dt="2025-11-30T08:39:30.757" v="2449" actId="1076"/>
          <ac:picMkLst>
            <pc:docMk/>
            <pc:sldMk cId="379787518" sldId="275"/>
            <ac:picMk id="9" creationId="{F7F63D48-E62E-C44F-CF3D-5B7E896B9523}"/>
          </ac:picMkLst>
        </pc:picChg>
        <pc:picChg chg="add mod">
          <ac:chgData name="楷勛 盧" userId="d2779f25f74474fc" providerId="LiveId" clId="{F44B001D-8C67-4345-ABB4-61543159AC1E}" dt="2025-11-30T08:40:16.897" v="2463" actId="1076"/>
          <ac:picMkLst>
            <pc:docMk/>
            <pc:sldMk cId="379787518" sldId="275"/>
            <ac:picMk id="13" creationId="{CB5264E1-4530-D8F1-491F-947040AD697C}"/>
          </ac:picMkLst>
        </pc:picChg>
        <pc:cxnChg chg="add mod">
          <ac:chgData name="楷勛 盧" userId="d2779f25f74474fc" providerId="LiveId" clId="{F44B001D-8C67-4345-ABB4-61543159AC1E}" dt="2025-11-30T08:40:32.204" v="2468" actId="14100"/>
          <ac:cxnSpMkLst>
            <pc:docMk/>
            <pc:sldMk cId="379787518" sldId="275"/>
            <ac:cxnSpMk id="15" creationId="{A5AA1336-ADC3-3E09-C0FE-551598B51177}"/>
          </ac:cxnSpMkLst>
        </pc:cxnChg>
      </pc:sldChg>
      <pc:sldChg chg="addSp delSp modSp add mod">
        <pc:chgData name="楷勛 盧" userId="d2779f25f74474fc" providerId="LiveId" clId="{F44B001D-8C67-4345-ABB4-61543159AC1E}" dt="2025-11-30T13:19:59.430" v="3406"/>
        <pc:sldMkLst>
          <pc:docMk/>
          <pc:sldMk cId="4179649321" sldId="276"/>
        </pc:sldMkLst>
        <pc:spChg chg="mod">
          <ac:chgData name="楷勛 盧" userId="d2779f25f74474fc" providerId="LiveId" clId="{F44B001D-8C67-4345-ABB4-61543159AC1E}" dt="2025-11-30T13:19:59.430" v="3406"/>
          <ac:spMkLst>
            <pc:docMk/>
            <pc:sldMk cId="4179649321" sldId="276"/>
            <ac:spMk id="2" creationId="{CCC8506B-E11A-AEC8-9341-DEDDE552C3ED}"/>
          </ac:spMkLst>
        </pc:spChg>
        <pc:spChg chg="mod">
          <ac:chgData name="楷勛 盧" userId="d2779f25f74474fc" providerId="LiveId" clId="{F44B001D-8C67-4345-ABB4-61543159AC1E}" dt="2025-11-30T13:18:57.876" v="3370" actId="1076"/>
          <ac:spMkLst>
            <pc:docMk/>
            <pc:sldMk cId="4179649321" sldId="276"/>
            <ac:spMk id="10" creationId="{DDC57181-E505-40BB-D193-F0CEAD478BD6}"/>
          </ac:spMkLst>
        </pc:spChg>
        <pc:picChg chg="add mod ord">
          <ac:chgData name="楷勛 盧" userId="d2779f25f74474fc" providerId="LiveId" clId="{F44B001D-8C67-4345-ABB4-61543159AC1E}" dt="2025-11-30T13:18:22.200" v="3354" actId="167"/>
          <ac:picMkLst>
            <pc:docMk/>
            <pc:sldMk cId="4179649321" sldId="276"/>
            <ac:picMk id="3" creationId="{3BCC20B1-C40C-6C32-2493-0B2166F7330B}"/>
          </ac:picMkLst>
        </pc:picChg>
      </pc:sldChg>
      <pc:sldChg chg="addSp delSp modSp add mod ord">
        <pc:chgData name="楷勛 盧" userId="d2779f25f74474fc" providerId="LiveId" clId="{F44B001D-8C67-4345-ABB4-61543159AC1E}" dt="2025-11-30T12:54:32.974" v="2563" actId="1076"/>
        <pc:sldMkLst>
          <pc:docMk/>
          <pc:sldMk cId="3293298659" sldId="277"/>
        </pc:sldMkLst>
        <pc:spChg chg="mod">
          <ac:chgData name="楷勛 盧" userId="d2779f25f74474fc" providerId="LiveId" clId="{F44B001D-8C67-4345-ABB4-61543159AC1E}" dt="2025-11-30T08:59:16.153" v="2548" actId="20577"/>
          <ac:spMkLst>
            <pc:docMk/>
            <pc:sldMk cId="3293298659" sldId="277"/>
            <ac:spMk id="2" creationId="{283879F8-BD59-5F4A-CC3E-70CDC9D606E2}"/>
          </ac:spMkLst>
        </pc:spChg>
        <pc:spChg chg="add mod">
          <ac:chgData name="楷勛 盧" userId="d2779f25f74474fc" providerId="LiveId" clId="{F44B001D-8C67-4345-ABB4-61543159AC1E}" dt="2025-11-30T09:00:09.533" v="2555" actId="1076"/>
          <ac:spMkLst>
            <pc:docMk/>
            <pc:sldMk cId="3293298659" sldId="277"/>
            <ac:spMk id="6" creationId="{AF7481C6-F149-F930-4561-4FE7559B0EE0}"/>
          </ac:spMkLst>
        </pc:spChg>
        <pc:picChg chg="add mod">
          <ac:chgData name="楷勛 盧" userId="d2779f25f74474fc" providerId="LiveId" clId="{F44B001D-8C67-4345-ABB4-61543159AC1E}" dt="2025-11-30T12:53:51.669" v="2558" actId="1076"/>
          <ac:picMkLst>
            <pc:docMk/>
            <pc:sldMk cId="3293298659" sldId="277"/>
            <ac:picMk id="4" creationId="{788DAC5B-D251-4959-944E-E678B28370D2}"/>
          </ac:picMkLst>
        </pc:picChg>
        <pc:picChg chg="add mod">
          <ac:chgData name="楷勛 盧" userId="d2779f25f74474fc" providerId="LiveId" clId="{F44B001D-8C67-4345-ABB4-61543159AC1E}" dt="2025-11-30T12:54:32.974" v="2563" actId="1076"/>
          <ac:picMkLst>
            <pc:docMk/>
            <pc:sldMk cId="3293298659" sldId="277"/>
            <ac:picMk id="8" creationId="{225F8335-D278-30E1-9073-2F129C159099}"/>
          </ac:picMkLst>
        </pc:picChg>
      </pc:sldChg>
      <pc:sldChg chg="addSp delSp modSp add mod ord">
        <pc:chgData name="楷勛 盧" userId="d2779f25f74474fc" providerId="LiveId" clId="{F44B001D-8C67-4345-ABB4-61543159AC1E}" dt="2025-11-30T13:20:10.890" v="3409"/>
        <pc:sldMkLst>
          <pc:docMk/>
          <pc:sldMk cId="1218843616" sldId="278"/>
        </pc:sldMkLst>
        <pc:spChg chg="mod">
          <ac:chgData name="楷勛 盧" userId="d2779f25f74474fc" providerId="LiveId" clId="{F44B001D-8C67-4345-ABB4-61543159AC1E}" dt="2025-11-30T13:20:10.890" v="3409"/>
          <ac:spMkLst>
            <pc:docMk/>
            <pc:sldMk cId="1218843616" sldId="278"/>
            <ac:spMk id="2" creationId="{6F72DE92-6E4B-9E36-8F6D-C2B572DC7D14}"/>
          </ac:spMkLst>
        </pc:spChg>
        <pc:spChg chg="mod">
          <ac:chgData name="楷勛 盧" userId="d2779f25f74474fc" providerId="LiveId" clId="{F44B001D-8C67-4345-ABB4-61543159AC1E}" dt="2025-11-30T13:17:55.594" v="3345" actId="14100"/>
          <ac:spMkLst>
            <pc:docMk/>
            <pc:sldMk cId="1218843616" sldId="278"/>
            <ac:spMk id="4" creationId="{CBA7DA95-A350-3A46-4F9B-59D64ACE00A0}"/>
          </ac:spMkLst>
        </pc:spChg>
        <pc:picChg chg="add mod ord">
          <ac:chgData name="楷勛 盧" userId="d2779f25f74474fc" providerId="LiveId" clId="{F44B001D-8C67-4345-ABB4-61543159AC1E}" dt="2025-11-30T13:17:55.923" v="3346" actId="1076"/>
          <ac:picMkLst>
            <pc:docMk/>
            <pc:sldMk cId="1218843616" sldId="278"/>
            <ac:picMk id="3" creationId="{2AC66F30-0A55-FC95-0F93-A872F1BD113F}"/>
          </ac:picMkLst>
        </pc:picChg>
      </pc:sldChg>
      <pc:sldChg chg="addSp delSp modSp add mod ord">
        <pc:chgData name="楷勛 盧" userId="d2779f25f74474fc" providerId="LiveId" clId="{F44B001D-8C67-4345-ABB4-61543159AC1E}" dt="2025-11-30T12:59:10.229" v="2678" actId="20577"/>
        <pc:sldMkLst>
          <pc:docMk/>
          <pc:sldMk cId="3422605359" sldId="279"/>
        </pc:sldMkLst>
        <pc:spChg chg="mod">
          <ac:chgData name="楷勛 盧" userId="d2779f25f74474fc" providerId="LiveId" clId="{F44B001D-8C67-4345-ABB4-61543159AC1E}" dt="2025-11-30T12:59:10.229" v="2678" actId="20577"/>
          <ac:spMkLst>
            <pc:docMk/>
            <pc:sldMk cId="3422605359" sldId="279"/>
            <ac:spMk id="2" creationId="{4EA477DE-7F3A-60E5-F705-106EB74CE223}"/>
          </ac:spMkLst>
        </pc:spChg>
        <pc:spChg chg="add mod">
          <ac:chgData name="楷勛 盧" userId="d2779f25f74474fc" providerId="LiveId" clId="{F44B001D-8C67-4345-ABB4-61543159AC1E}" dt="2025-11-30T12:56:39.562" v="2605" actId="1076"/>
          <ac:spMkLst>
            <pc:docMk/>
            <pc:sldMk cId="3422605359" sldId="279"/>
            <ac:spMk id="7" creationId="{F59C1740-6059-A811-BE67-F032D8678456}"/>
          </ac:spMkLst>
        </pc:spChg>
        <pc:picChg chg="add mod">
          <ac:chgData name="楷勛 盧" userId="d2779f25f74474fc" providerId="LiveId" clId="{F44B001D-8C67-4345-ABB4-61543159AC1E}" dt="2025-11-30T12:56:00.247" v="2588" actId="1076"/>
          <ac:picMkLst>
            <pc:docMk/>
            <pc:sldMk cId="3422605359" sldId="279"/>
            <ac:picMk id="5" creationId="{F725E7A9-A47A-1A80-6194-4EDF2153F0CB}"/>
          </ac:picMkLst>
        </pc:picChg>
        <pc:cxnChg chg="add mod">
          <ac:chgData name="楷勛 盧" userId="d2779f25f74474fc" providerId="LiveId" clId="{F44B001D-8C67-4345-ABB4-61543159AC1E}" dt="2025-11-30T12:56:52.720" v="2609" actId="208"/>
          <ac:cxnSpMkLst>
            <pc:docMk/>
            <pc:sldMk cId="3422605359" sldId="279"/>
            <ac:cxnSpMk id="10" creationId="{3C940B4A-C7F5-7173-4FE0-1D69AE68A9F9}"/>
          </ac:cxnSpMkLst>
        </pc:cxnChg>
        <pc:cxnChg chg="add mod">
          <ac:chgData name="楷勛 盧" userId="d2779f25f74474fc" providerId="LiveId" clId="{F44B001D-8C67-4345-ABB4-61543159AC1E}" dt="2025-11-30T12:56:52.720" v="2609" actId="208"/>
          <ac:cxnSpMkLst>
            <pc:docMk/>
            <pc:sldMk cId="3422605359" sldId="279"/>
            <ac:cxnSpMk id="11" creationId="{0D8D20AC-BAE1-956B-CF65-DA38E2CEEA5D}"/>
          </ac:cxnSpMkLst>
        </pc:cxnChg>
      </pc:sldChg>
      <pc:sldChg chg="addSp delSp modSp add mod ord">
        <pc:chgData name="楷勛 盧" userId="d2779f25f74474fc" providerId="LiveId" clId="{F44B001D-8C67-4345-ABB4-61543159AC1E}" dt="2025-11-30T13:20:12.505" v="3410"/>
        <pc:sldMkLst>
          <pc:docMk/>
          <pc:sldMk cId="41458781" sldId="280"/>
        </pc:sldMkLst>
        <pc:spChg chg="mod">
          <ac:chgData name="楷勛 盧" userId="d2779f25f74474fc" providerId="LiveId" clId="{F44B001D-8C67-4345-ABB4-61543159AC1E}" dt="2025-11-30T13:20:12.505" v="3410"/>
          <ac:spMkLst>
            <pc:docMk/>
            <pc:sldMk cId="41458781" sldId="280"/>
            <ac:spMk id="2" creationId="{8D521C69-BB11-2183-1726-82888963A518}"/>
          </ac:spMkLst>
        </pc:spChg>
        <pc:spChg chg="mod">
          <ac:chgData name="楷勛 盧" userId="d2779f25f74474fc" providerId="LiveId" clId="{F44B001D-8C67-4345-ABB4-61543159AC1E}" dt="2025-11-30T13:17:32.137" v="3338" actId="14100"/>
          <ac:spMkLst>
            <pc:docMk/>
            <pc:sldMk cId="41458781" sldId="280"/>
            <ac:spMk id="4" creationId="{89C3E447-2149-3061-26AD-45460B0F3738}"/>
          </ac:spMkLst>
        </pc:spChg>
        <pc:picChg chg="add mod ord">
          <ac:chgData name="楷勛 盧" userId="d2779f25f74474fc" providerId="LiveId" clId="{F44B001D-8C67-4345-ABB4-61543159AC1E}" dt="2025-11-30T13:16:52.740" v="3334" actId="167"/>
          <ac:picMkLst>
            <pc:docMk/>
            <pc:sldMk cId="41458781" sldId="280"/>
            <ac:picMk id="3" creationId="{3879F797-7649-FCDE-4C48-B67F6AA63288}"/>
          </ac:picMkLst>
        </pc:picChg>
      </pc:sldChg>
      <pc:sldChg chg="addSp delSp modSp add mod ord">
        <pc:chgData name="楷勛 盧" userId="d2779f25f74474fc" providerId="LiveId" clId="{F44B001D-8C67-4345-ABB4-61543159AC1E}" dt="2025-11-30T13:03:02.962" v="2886" actId="20577"/>
        <pc:sldMkLst>
          <pc:docMk/>
          <pc:sldMk cId="864159316" sldId="281"/>
        </pc:sldMkLst>
        <pc:spChg chg="mod">
          <ac:chgData name="楷勛 盧" userId="d2779f25f74474fc" providerId="LiveId" clId="{F44B001D-8C67-4345-ABB4-61543159AC1E}" dt="2025-11-30T12:59:59.536" v="2745" actId="20577"/>
          <ac:spMkLst>
            <pc:docMk/>
            <pc:sldMk cId="864159316" sldId="281"/>
            <ac:spMk id="2" creationId="{7A39FBC4-4446-8C76-47B8-3C2FB4E4F22D}"/>
          </ac:spMkLst>
        </pc:spChg>
        <pc:spChg chg="add mod">
          <ac:chgData name="楷勛 盧" userId="d2779f25f74474fc" providerId="LiveId" clId="{F44B001D-8C67-4345-ABB4-61543159AC1E}" dt="2025-11-30T13:03:02.962" v="2886" actId="20577"/>
          <ac:spMkLst>
            <pc:docMk/>
            <pc:sldMk cId="864159316" sldId="281"/>
            <ac:spMk id="3" creationId="{E7F08201-9CD8-B50C-68F0-C6AA811B66AA}"/>
          </ac:spMkLst>
        </pc:spChg>
      </pc:sldChg>
      <pc:sldChg chg="addSp delSp modSp add mod">
        <pc:chgData name="楷勛 盧" userId="d2779f25f74474fc" providerId="LiveId" clId="{F44B001D-8C67-4345-ABB4-61543159AC1E}" dt="2025-11-30T13:20:13.901" v="3411"/>
        <pc:sldMkLst>
          <pc:docMk/>
          <pc:sldMk cId="1330539053" sldId="282"/>
        </pc:sldMkLst>
        <pc:spChg chg="mod">
          <ac:chgData name="楷勛 盧" userId="d2779f25f74474fc" providerId="LiveId" clId="{F44B001D-8C67-4345-ABB4-61543159AC1E}" dt="2025-11-30T13:20:13.901" v="3411"/>
          <ac:spMkLst>
            <pc:docMk/>
            <pc:sldMk cId="1330539053" sldId="282"/>
            <ac:spMk id="2" creationId="{0C71CCC7-DFA4-014D-7F2E-8B7AE8749F5D}"/>
          </ac:spMkLst>
        </pc:spChg>
        <pc:spChg chg="mod">
          <ac:chgData name="楷勛 盧" userId="d2779f25f74474fc" providerId="LiveId" clId="{F44B001D-8C67-4345-ABB4-61543159AC1E}" dt="2025-11-30T13:16:45.418" v="3331" actId="14100"/>
          <ac:spMkLst>
            <pc:docMk/>
            <pc:sldMk cId="1330539053" sldId="282"/>
            <ac:spMk id="4" creationId="{A9BDCF0E-0888-FC3B-3BC8-AC440546482E}"/>
          </ac:spMkLst>
        </pc:spChg>
        <pc:picChg chg="add mod ord">
          <ac:chgData name="楷勛 盧" userId="d2779f25f74474fc" providerId="LiveId" clId="{F44B001D-8C67-4345-ABB4-61543159AC1E}" dt="2025-11-30T13:16:41.443" v="3329" actId="167"/>
          <ac:picMkLst>
            <pc:docMk/>
            <pc:sldMk cId="1330539053" sldId="282"/>
            <ac:picMk id="3" creationId="{2C6C43CF-B345-F244-1F19-F03A30319C4E}"/>
          </ac:picMkLst>
        </pc:picChg>
      </pc:sldChg>
      <pc:sldChg chg="addSp delSp modSp add mod ord">
        <pc:chgData name="楷勛 盧" userId="d2779f25f74474fc" providerId="LiveId" clId="{F44B001D-8C67-4345-ABB4-61543159AC1E}" dt="2025-11-30T13:16:35.572" v="3326" actId="14100"/>
        <pc:sldMkLst>
          <pc:docMk/>
          <pc:sldMk cId="2720660652" sldId="283"/>
        </pc:sldMkLst>
        <pc:spChg chg="mod">
          <ac:chgData name="楷勛 盧" userId="d2779f25f74474fc" providerId="LiveId" clId="{F44B001D-8C67-4345-ABB4-61543159AC1E}" dt="2025-11-30T13:04:55.993" v="2952" actId="20577"/>
          <ac:spMkLst>
            <pc:docMk/>
            <pc:sldMk cId="2720660652" sldId="283"/>
            <ac:spMk id="2" creationId="{9D21D2F3-6515-51EC-B762-E39F4113EBB7}"/>
          </ac:spMkLst>
        </pc:spChg>
        <pc:spChg chg="add mod">
          <ac:chgData name="楷勛 盧" userId="d2779f25f74474fc" providerId="LiveId" clId="{F44B001D-8C67-4345-ABB4-61543159AC1E}" dt="2025-11-30T13:16:35.572" v="3326" actId="14100"/>
          <ac:spMkLst>
            <pc:docMk/>
            <pc:sldMk cId="2720660652" sldId="283"/>
            <ac:spMk id="7" creationId="{C41FD403-23D4-CD52-6D8F-DDACED44EA2A}"/>
          </ac:spMkLst>
        </pc:spChg>
        <pc:picChg chg="add mod ord">
          <ac:chgData name="楷勛 盧" userId="d2779f25f74474fc" providerId="LiveId" clId="{F44B001D-8C67-4345-ABB4-61543159AC1E}" dt="2025-11-30T13:16:23.018" v="3323" actId="167"/>
          <ac:picMkLst>
            <pc:docMk/>
            <pc:sldMk cId="2720660652" sldId="283"/>
            <ac:picMk id="8" creationId="{338DB96A-9956-3AFF-E219-28AFE6A2225D}"/>
          </ac:picMkLst>
        </pc:picChg>
      </pc:sldChg>
      <pc:sldChg chg="addSp delSp modSp add mod">
        <pc:chgData name="楷勛 盧" userId="d2779f25f74474fc" providerId="LiveId" clId="{F44B001D-8C67-4345-ABB4-61543159AC1E}" dt="2025-11-30T13:24:17.727" v="3499" actId="33524"/>
        <pc:sldMkLst>
          <pc:docMk/>
          <pc:sldMk cId="119956677" sldId="284"/>
        </pc:sldMkLst>
        <pc:spChg chg="mod">
          <ac:chgData name="楷勛 盧" userId="d2779f25f74474fc" providerId="LiveId" clId="{F44B001D-8C67-4345-ABB4-61543159AC1E}" dt="2025-11-30T13:06:30.255" v="3102" actId="20577"/>
          <ac:spMkLst>
            <pc:docMk/>
            <pc:sldMk cId="119956677" sldId="284"/>
            <ac:spMk id="2" creationId="{137F0116-F7A7-CD4D-B938-4E12FEDA52DC}"/>
          </ac:spMkLst>
        </pc:spChg>
        <pc:spChg chg="add mod">
          <ac:chgData name="楷勛 盧" userId="d2779f25f74474fc" providerId="LiveId" clId="{F44B001D-8C67-4345-ABB4-61543159AC1E}" dt="2025-11-30T13:24:17.727" v="3499" actId="33524"/>
          <ac:spMkLst>
            <pc:docMk/>
            <pc:sldMk cId="119956677" sldId="284"/>
            <ac:spMk id="4" creationId="{01747F93-E1BD-A3B4-F1C7-6BA900137BB9}"/>
          </ac:spMkLst>
        </pc:spChg>
        <pc:picChg chg="add mod">
          <ac:chgData name="楷勛 盧" userId="d2779f25f74474fc" providerId="LiveId" clId="{F44B001D-8C67-4345-ABB4-61543159AC1E}" dt="2025-11-30T13:14:23.599" v="3303" actId="1076"/>
          <ac:picMkLst>
            <pc:docMk/>
            <pc:sldMk cId="119956677" sldId="284"/>
            <ac:picMk id="8" creationId="{8E1102C2-1B75-1A2F-2E04-AB0C14AE9511}"/>
          </ac:picMkLst>
        </pc:picChg>
      </pc:sldChg>
      <pc:sldChg chg="addSp delSp new mod">
        <pc:chgData name="楷勛 盧" userId="d2779f25f74474fc" providerId="LiveId" clId="{F44B001D-8C67-4345-ABB4-61543159AC1E}" dt="2025-11-30T13:22:17.847" v="3470" actId="22"/>
        <pc:sldMkLst>
          <pc:docMk/>
          <pc:sldMk cId="3691043283" sldId="285"/>
        </pc:sldMkLst>
        <pc:picChg chg="add">
          <ac:chgData name="楷勛 盧" userId="d2779f25f74474fc" providerId="LiveId" clId="{F44B001D-8C67-4345-ABB4-61543159AC1E}" dt="2025-11-30T13:22:17.847" v="3470" actId="22"/>
          <ac:picMkLst>
            <pc:docMk/>
            <pc:sldMk cId="3691043283" sldId="285"/>
            <ac:picMk id="5" creationId="{09C8DB03-DE52-105C-1FC8-D9219985ED1B}"/>
          </ac:picMkLst>
        </pc:picChg>
      </pc:sldChg>
      <pc:sldChg chg="addSp delSp modSp add mod setBg">
        <pc:chgData name="楷勛 盧" userId="d2779f25f74474fc" providerId="LiveId" clId="{F44B001D-8C67-4345-ABB4-61543159AC1E}" dt="2025-11-30T13:29:45.472" v="3557" actId="26606"/>
        <pc:sldMkLst>
          <pc:docMk/>
          <pc:sldMk cId="2292998478" sldId="288"/>
        </pc:sldMkLst>
        <pc:spChg chg="mod">
          <ac:chgData name="楷勛 盧" userId="d2779f25f74474fc" providerId="LiveId" clId="{F44B001D-8C67-4345-ABB4-61543159AC1E}" dt="2025-11-30T13:29:45.472" v="3557" actId="26606"/>
          <ac:spMkLst>
            <pc:docMk/>
            <pc:sldMk cId="2292998478" sldId="288"/>
            <ac:spMk id="2" creationId="{6FACCC22-41A8-A104-2293-B2D0930278B1}"/>
          </ac:spMkLst>
        </pc:spChg>
        <pc:spChg chg="add">
          <ac:chgData name="楷勛 盧" userId="d2779f25f74474fc" providerId="LiveId" clId="{F44B001D-8C67-4345-ABB4-61543159AC1E}" dt="2025-11-30T13:29:45.472" v="3557" actId="26606"/>
          <ac:spMkLst>
            <pc:docMk/>
            <pc:sldMk cId="2292998478" sldId="288"/>
            <ac:spMk id="4" creationId="{2CD6F061-7C53-44F4-9794-953DB70A451B}"/>
          </ac:spMkLst>
        </pc:spChg>
        <pc:spChg chg="add">
          <ac:chgData name="楷勛 盧" userId="d2779f25f74474fc" providerId="LiveId" clId="{F44B001D-8C67-4345-ABB4-61543159AC1E}" dt="2025-11-30T13:29:45.472" v="3557" actId="26606"/>
          <ac:spMkLst>
            <pc:docMk/>
            <pc:sldMk cId="2292998478" sldId="288"/>
            <ac:spMk id="7" creationId="{BAD76F3E-3A97-486B-B402-44400A8B9173}"/>
          </ac:spMkLst>
        </pc:spChg>
        <pc:spChg chg="add">
          <ac:chgData name="楷勛 盧" userId="d2779f25f74474fc" providerId="LiveId" clId="{F44B001D-8C67-4345-ABB4-61543159AC1E}" dt="2025-11-30T13:29:45.472" v="3557" actId="26606"/>
          <ac:spMkLst>
            <pc:docMk/>
            <pc:sldMk cId="2292998478" sldId="288"/>
            <ac:spMk id="9" creationId="{391F6B52-91F4-4AEB-B6DB-29FEBCF28C8B}"/>
          </ac:spMkLst>
        </pc:spChg>
      </pc:sldChg>
      <pc:sldChg chg="addSp delSp modSp new mod">
        <pc:chgData name="楷勛 盧" userId="d2779f25f74474fc" providerId="LiveId" clId="{F44B001D-8C67-4345-ABB4-61543159AC1E}" dt="2025-11-30T13:34:34.875" v="3622" actId="208"/>
        <pc:sldMkLst>
          <pc:docMk/>
          <pc:sldMk cId="1999025245" sldId="289"/>
        </pc:sldMkLst>
        <pc:spChg chg="mod">
          <ac:chgData name="楷勛 盧" userId="d2779f25f74474fc" providerId="LiveId" clId="{F44B001D-8C67-4345-ABB4-61543159AC1E}" dt="2025-11-30T13:33:56.611" v="3609"/>
          <ac:spMkLst>
            <pc:docMk/>
            <pc:sldMk cId="1999025245" sldId="289"/>
            <ac:spMk id="2" creationId="{DE109F7C-2DB4-19B8-6970-7953078E7333}"/>
          </ac:spMkLst>
        </pc:spChg>
        <pc:spChg chg="add mod">
          <ac:chgData name="楷勛 盧" userId="d2779f25f74474fc" providerId="LiveId" clId="{F44B001D-8C67-4345-ABB4-61543159AC1E}" dt="2025-11-30T13:34:28.006" v="3620" actId="1076"/>
          <ac:spMkLst>
            <pc:docMk/>
            <pc:sldMk cId="1999025245" sldId="289"/>
            <ac:spMk id="14" creationId="{5AEA013C-A411-283D-7E17-5265E756AAD8}"/>
          </ac:spMkLst>
        </pc:spChg>
        <pc:picChg chg="add mod">
          <ac:chgData name="楷勛 盧" userId="d2779f25f74474fc" providerId="LiveId" clId="{F44B001D-8C67-4345-ABB4-61543159AC1E}" dt="2025-11-30T13:34:01.856" v="3612" actId="1076"/>
          <ac:picMkLst>
            <pc:docMk/>
            <pc:sldMk cId="1999025245" sldId="289"/>
            <ac:picMk id="11" creationId="{A538CFEA-047A-9173-4378-3408DC5B3E96}"/>
          </ac:picMkLst>
        </pc:picChg>
        <pc:cxnChg chg="add del mod">
          <ac:chgData name="楷勛 盧" userId="d2779f25f74474fc" providerId="LiveId" clId="{F44B001D-8C67-4345-ABB4-61543159AC1E}" dt="2025-11-30T13:34:04.202" v="3613" actId="1076"/>
          <ac:cxnSpMkLst>
            <pc:docMk/>
            <pc:sldMk cId="1999025245" sldId="289"/>
            <ac:cxnSpMk id="5" creationId="{AA01795E-E2DD-A68C-ED9A-4F38C6E841AB}"/>
          </ac:cxnSpMkLst>
        </pc:cxnChg>
        <pc:cxnChg chg="add del mod">
          <ac:chgData name="楷勛 盧" userId="d2779f25f74474fc" providerId="LiveId" clId="{F44B001D-8C67-4345-ABB4-61543159AC1E}" dt="2025-11-30T13:34:07.998" v="3615" actId="14100"/>
          <ac:cxnSpMkLst>
            <pc:docMk/>
            <pc:sldMk cId="1999025245" sldId="289"/>
            <ac:cxnSpMk id="6" creationId="{6FE0FD4D-6BD6-3BE2-148D-CAC2C922DCC8}"/>
          </ac:cxnSpMkLst>
        </pc:cxnChg>
        <pc:cxnChg chg="add mod">
          <ac:chgData name="楷勛 盧" userId="d2779f25f74474fc" providerId="LiveId" clId="{F44B001D-8C67-4345-ABB4-61543159AC1E}" dt="2025-11-30T13:34:34.875" v="3622" actId="208"/>
          <ac:cxnSpMkLst>
            <pc:docMk/>
            <pc:sldMk cId="1999025245" sldId="289"/>
            <ac:cxnSpMk id="17" creationId="{9C06B9B8-3C41-0FB4-C7BF-86E315827BF1}"/>
          </ac:cxnSpMkLst>
        </pc:cxnChg>
      </pc:sldChg>
      <pc:sldChg chg="modSp add mod">
        <pc:chgData name="楷勛 盧" userId="d2779f25f74474fc" providerId="LiveId" clId="{F44B001D-8C67-4345-ABB4-61543159AC1E}" dt="2025-11-30T13:37:51.828" v="3722" actId="20577"/>
        <pc:sldMkLst>
          <pc:docMk/>
          <pc:sldMk cId="1548973534" sldId="290"/>
        </pc:sldMkLst>
        <pc:spChg chg="mod">
          <ac:chgData name="楷勛 盧" userId="d2779f25f74474fc" providerId="LiveId" clId="{F44B001D-8C67-4345-ABB4-61543159AC1E}" dt="2025-11-30T13:37:51.828" v="3722" actId="20577"/>
          <ac:spMkLst>
            <pc:docMk/>
            <pc:sldMk cId="1548973534" sldId="290"/>
            <ac:spMk id="2" creationId="{00BF61D1-94E6-14F4-E192-5C9E67649DA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13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24575,'38'1'0,"-14"0"0,-1-2 0,1 0 0,43-7 0,-39 3 0,0 2 0,1 1 0,0 1 0,34 4 0,8-1 0,-33-2 0,-15-1 0,1 1 0,-1 1 0,44 8 0,-39-5 0,1-1 0,-1-1 0,1-1 0,34-4 0,8 1 0,395 2 0,-354 15 0,-75-14 0,1 2 0,42 9 0,-53-8 0,1-1 0,38-1 0,11 1 0,7 11 0,-53-9 0,1-1 0,47 1 0,-13-6 0,108 13 0,-110-8 0,-47-4 0,-1 1 0,1 0 0,16 4 0,-5 0 0,1-2 0,0-1 0,0-1 0,34-4 0,7 1 0,-25 1 0,65-9 0,-75 7 0,-1 1 0,43 4 0,-36-1 0,40-3 0,-32-4 0,-29 3 0,38-2 0,1 6 0,94-12 0,-100 6 0,1 2 0,56 6 0,-16-1 0,-12-1 0,89-3 0,-86-12 0,-53 9 0,-2 1 0,49-1 0,716 6 0,-418-2 0,-265 16 0,425-15 0,-396 14 0,508-14 0,-537 14 0,425-14 0,-425-15 0,510 16 0,-608-2 0,0-1 0,0 0 0,27-8 0,-27 6 0,1 1 0,-1 0 0,28-2 0,100-8 0,620 13 0,-725 6-1365,-28-3-5461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38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24575,'1'2'0,"0"-1"0,0 0 0,-1 0 0,1 0 0,0-1 0,0 1 0,0 0 0,0 0 0,0 0 0,0-1 0,0 1 0,0 0 0,0-1 0,0 1 0,0-1 0,1 1 0,1 0 0,23 7 0,-5-4 0,1-1 0,-1-1 0,1-1 0,42-4 0,-5 1 0,53-12 0,340 14 0,-339 15 0,-1-17 0,86 4 0,-129 12 0,-55-10 0,1-1 0,0 0 0,27 1 0,23 3 133,-16-1-1631,-38-5-5328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43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24233,'1524'-28'0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23.8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440 0 24575,'-3'1'0,"0"0"0,0 0 0,0 0 0,0 0 0,0 0 0,0 0 0,0 1 0,1-1 0,-1 1 0,0 0 0,1 0 0,-1 0 0,-4 5 0,-27 32 0,31-35 0,-1 0 0,0 0 0,0-1 0,0 1 0,-8 4 0,8-5 0,-1 0 0,1 0 0,0 0 0,0 0 0,1 1 0,-1 0 0,-4 6 0,-12 21 0,1 2 0,-16 40 0,10-14 0,7-17 0,-14 47 0,-15 39 0,21-29 0,13-43 0,9-43 0,0-1 0,2 1 0,-1 0 0,0 21 0,2-10 0,-2 0 0,-8 38 0,-2 11 0,8-34 0,1-8 0,0 41 0,2 48 0,5 98 0,25-63 0,-14-90 0,-10-49 0,-1-1 0,0 1 0,2 28 0,-4-28 0,1 1 0,0 0 0,8 23 0,3 25 0,-10-49 0,0 1 0,12 31 0,-9-31 0,0 0 0,3 23 0,-5-17 0,1 0 0,2 0 0,11 29 0,21 37 0,-37-83 0,54 141 0,-28-63 0,15 15 0,-39-89 0,-1 0 0,0-1 0,-1 1 0,2 13 0,8 27 0,4 2 0,-10-31 0,14 34 0,5 17 0,-18-49 0,-3-9 0,0-3 0,-1 1 0,2-1 0,-1 1 0,13 18 0,-8-13 0,-1-1 0,0 1 0,6 22 0,5 12 0,-7-28 0,23 35 0,3 6 0,20 16 0,-42-55 0,2 0 0,27 28 0,11 0 0,-46-46 0,-1 1 0,1 1 0,-2-1 0,1 1 0,-1 1 0,-1 0 0,1 0 0,9 20 0,54 97 0,-70-123-91,1 1 0,0-1 0,0 0 0,0-1 0,0 1 0,1 0 0,-1-1 0,1 1 0,0-1 0,0 0 0,1 0 0,-1 0 0,1 0 0,3 2 0,2-2-6735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25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1 24575,'1'50'0,"-2"56"0,1-105 0,0 0 0,0 0 0,0 0 0,-1 0 0,1 1 0,0-1 0,-1 0 0,1 0 0,0 0 0,-1 0 0,1 0 0,-1 0 0,0 0 0,1 0 0,-1 0 0,0 0 0,1 0 0,-1 0 0,0 0 0,0 0 0,0-1 0,0 1 0,0 0 0,0-1 0,0 1 0,-1 0 0,-1-1 0,1 1 0,0-1 0,-1 0 0,1 0 0,0 0 0,-1 0 0,1 0 0,0 0 0,-1-1 0,1 1 0,0-1 0,-4-1 0,-1 0 0,0-1 0,1-1 0,-1 1 0,1-1 0,0 0 0,0 0 0,-10-10 0,14 12-73,1 0-35,-1-1 1,0 1-1,0 0 0,0 0 1,0 0-1,-1 0 0,1 1 1,0-1-1,-1 1 0,1-1 1,-5-1-1,-2 1-6718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15:36:50.1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 24575,'1342'0'0,"-1230"-14"0,0 16 0,87-4 0,-115-13 0,-50 7-1365,-24 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5B79F-7766-478F-A327-8A1DEF44FFEF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F541-EAC4-4F82-8A32-41DB60A63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1F541-EAC4-4F82-8A32-41DB60A634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8E58A-5049-99C9-B335-C725DBF83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A1208C5-F128-067D-C613-CD2E74AD6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2FCE5-DFCD-F407-2C8C-17C2E591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2993A1-8948-A242-3D39-AB715165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0CB331-0EAD-A2BB-F4FA-08FFE50D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819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A8F59-E865-A025-630E-872A88CE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F1BDD2-5442-8141-DA9B-789BB583C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E343D0-754C-E4A2-29AB-C6F3B08E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676983-2472-D007-E1E7-8EF1C8CD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DB5CEF-75D5-BC69-D90D-C657DAD4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17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86B55F-B6B3-FCE4-0D1C-DAD196CD6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3417C9-166F-9433-875D-D8D4CC9C7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F3377-D77A-AF43-2A88-E034DFDE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358675-0CC7-48F5-6727-1D3C3F8F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770D0-BBB8-0A0C-D19F-F65D77A8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72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3F5D5-368D-B227-8424-63E2760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0895AA-C5A0-4D86-5CB1-C6770DA49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8307E-A1EC-A945-8333-3AA697B9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D3B02E-E140-336F-7C15-6C26E10B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5463F0-2689-0D2E-1911-E8729203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6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F504-F816-6DE8-EE9E-0CBF7DEB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E47E68-9514-F6BA-8470-12AED990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C7B269-7894-0673-3042-027AFC11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7BB850-89E2-90F9-7AC1-366EF8B3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DDBC11-CBCF-AFEB-9020-367EED9F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53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16F67-0122-4721-9D3A-F64276C8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B25A29-9CC4-5ACF-E6F0-097AF9EBC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239753-38EE-321B-1556-2CE26F634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315817-7602-13DD-889A-D8607EFA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23B791-B9A8-7018-6AEC-38930D90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825BC8-10B6-AE3A-1107-BEEC6D77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63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DA020-B4BA-710C-3184-7E4B5F2B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DE7CD0-E795-D40C-BA71-3006FCC62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54651C-2300-22CB-8EE3-AA6621AF2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6353EE8-265F-F770-7F5B-5FB5B5363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6C01E29-F54A-ACFF-B238-F18ED5B77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9FA26E5-9486-AC25-1274-E1443B56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FB3CFB-F252-9B02-C396-9743140C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830E809-96A7-0F82-9736-B99E9E12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95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08663-9A92-3256-C7EB-671DB6D4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6CA069-B30B-88E9-E418-F79F98C52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65852C-57C8-63FF-49A3-39A8C756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5585D4-1409-9164-E94E-5905253E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74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7705D19-CFC1-F116-CE1F-8C0819AD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55E644-D3CE-6796-CDD1-E015FFDD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01D9DA-0476-6EB7-4315-1FEC42C3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99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B4396-80EE-33D8-2AEB-961F9F019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757BAE-A10C-7FCD-11E0-14785827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67BAED-452F-8A15-F0F9-1694023E3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B4D8D3-9EDC-4FEF-5842-9D1A52AF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9CF246-4F68-5576-AAC3-294A7142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8B06AF-2AD6-FBE3-F213-175745E2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1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D34BC-B9F6-840F-ACBB-3FF0619A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3BE190C-044D-FF7A-4874-EAD1E5972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BDE89B-681A-CF15-AEAF-CE4AC4090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57B990-FB25-1DBB-48F1-2303E311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C04FA4-4C12-AAF8-F30F-221316FD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530086-D611-9253-066D-FBF3AF0F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25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4B151F-5D61-16BF-6D69-678659C6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065F06-44D2-40EC-ECEF-2DC327D1D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3EE89-FD63-6121-46D3-3C87061EC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B84BF-8926-45FB-A28B-0A83D3CB2366}" type="datetimeFigureOut">
              <a:rPr lang="zh-TW" altLang="en-US" smtClean="0"/>
              <a:t>2025/12/3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82F57F-F93B-94DD-CE69-EFBABFB3D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5EE298-3080-6A7C-CECF-4D0ABA021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6AAE0-E19C-458D-A1E7-B3C893070E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81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170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E5842-C773-4676-CDA8-9BA829D960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Segoe UI Semibold" panose="020B0702040204020203" pitchFamily="34" charset="0"/>
              </a:rPr>
              <a:t>Taiwanese Speech Recognition</a:t>
            </a:r>
            <a:endParaRPr lang="zh-TW" altLang="en-US" sz="48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442D44-609F-EF2A-E9B1-5DD76EC41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314581029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盧楷勛</a:t>
            </a:r>
          </a:p>
        </p:txBody>
      </p:sp>
    </p:spTree>
    <p:extLst>
      <p:ext uri="{BB962C8B-B14F-4D97-AF65-F5344CB8AC3E}">
        <p14:creationId xmlns:p14="http://schemas.microsoft.com/office/powerpoint/2010/main" val="96544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8CF2F-7332-0492-8BD1-CC0872717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FACCC22-41A8-A104-2293-B2D09302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Attempts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99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5EE5-99D6-5DD8-C53B-6A4888D5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813690-F4E0-7C0F-FFFC-111F7DB2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1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#1 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x1 augmentation without noise</a:t>
            </a:r>
            <a:r>
              <a:rPr lang="zh-TW" alt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+ impulse response </a:t>
            </a: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A0B94E-5815-03C3-7676-07919B6A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0" b="1591"/>
          <a:stretch>
            <a:fillRect/>
          </a:stretch>
        </p:blipFill>
        <p:spPr>
          <a:xfrm>
            <a:off x="1035588" y="2694135"/>
            <a:ext cx="10120823" cy="333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65137-E36E-CDF8-81E9-7C5D190757AB}"/>
              </a:ext>
            </a:extLst>
          </p:cNvPr>
          <p:cNvSpPr txBox="1"/>
          <p:nvPr/>
        </p:nvSpPr>
        <p:spPr>
          <a:xfrm>
            <a:off x="1316657" y="2012775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none alphabet character was generated</a:t>
            </a:r>
          </a:p>
        </p:txBody>
      </p:sp>
    </p:spTree>
    <p:extLst>
      <p:ext uri="{BB962C8B-B14F-4D97-AF65-F5344CB8AC3E}">
        <p14:creationId xmlns:p14="http://schemas.microsoft.com/office/powerpoint/2010/main" val="200396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9CC4-1BBE-2045-1150-D2BE0362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E1AE593-78FC-2C81-185F-42F7CDA5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245258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5F7B6E-5A3F-3F0B-6D4D-C7E39856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0C2A7E-5164-D368-A005-B870D5F814BD}"/>
              </a:ext>
            </a:extLst>
          </p:cNvPr>
          <p:cNvSpPr/>
          <p:nvPr/>
        </p:nvSpPr>
        <p:spPr>
          <a:xfrm>
            <a:off x="302443" y="2725169"/>
            <a:ext cx="11655799" cy="313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97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BBA13-11A2-EDD6-0DC8-A62E86A7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64974-7B9E-2F63-C95B-D93A21A1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#2 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use Lexion.txt to fix words</a:t>
            </a: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F3AECC0-D301-DE65-8EC7-5929CAE2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 / Test data contains English speaking, e.g. VR, GPU, Obama, Isarel...</a:t>
            </a:r>
          </a:p>
          <a:p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word level tokenizer for Taiwanese based on </a:t>
            </a:r>
            <a:r>
              <a:rPr lang="en-US" altLang="zh-TW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lexion</a:t>
            </a:r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 is impossible on this dataset</a:t>
            </a:r>
          </a:p>
          <a:p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character level tokenizer is feasible but requires additional work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286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122DF-B888-2C65-DEBA-514308E03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D2CBFB-57DD-D659-74D8-3418A196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245258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FFB990-DB6C-C4AF-66CA-54D8E899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D38AB4-9E8C-A617-C334-DFC1536B1F58}"/>
              </a:ext>
            </a:extLst>
          </p:cNvPr>
          <p:cNvSpPr/>
          <p:nvPr/>
        </p:nvSpPr>
        <p:spPr>
          <a:xfrm>
            <a:off x="285781" y="3013343"/>
            <a:ext cx="11672462" cy="313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30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04CD-5B15-DFC0-71A3-B99F2F43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2C6724-412C-B131-8483-DB4441F6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#3 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use </a:t>
            </a:r>
            <a:r>
              <a:rPr lang="en-US" altLang="zh-TW" sz="2400" dirty="0"/>
              <a:t>Mean </a:t>
            </a:r>
            <a:r>
              <a:rPr lang="en-US" altLang="zh-TW" sz="2400" dirty="0" err="1"/>
              <a:t>Levenshtein</a:t>
            </a:r>
            <a:r>
              <a:rPr lang="en-US" altLang="zh-TW" sz="2400" dirty="0"/>
              <a:t> Distance as evaluation function  </a:t>
            </a: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7F63D48-E62E-C44F-CF3D-5B7E896B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1" y="1690688"/>
            <a:ext cx="7938845" cy="479602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5264E1-4530-D8F1-491F-947040AD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02" y="1831745"/>
            <a:ext cx="4218494" cy="197787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AA1336-ADC3-3E09-C0FE-551598B51177}"/>
              </a:ext>
            </a:extLst>
          </p:cNvPr>
          <p:cNvCxnSpPr>
            <a:cxnSpLocks/>
          </p:cNvCxnSpPr>
          <p:nvPr/>
        </p:nvCxnSpPr>
        <p:spPr>
          <a:xfrm flipV="1">
            <a:off x="7004538" y="3610708"/>
            <a:ext cx="1329328" cy="1078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37D1-F6BF-5681-BC8F-E2084875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CC20B1-C40C-6C32-2493-0B2166F7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245258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CC8506B-E11A-AEC8-9341-DEDDE552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C57181-E505-40BB-D193-F0CEAD478BD6}"/>
              </a:ext>
            </a:extLst>
          </p:cNvPr>
          <p:cNvSpPr/>
          <p:nvPr/>
        </p:nvSpPr>
        <p:spPr>
          <a:xfrm>
            <a:off x="233757" y="3272325"/>
            <a:ext cx="11724486" cy="313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64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C5A3C-7487-3C2C-987D-B64A4CF6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3F0220-DFCD-9EAB-FC75-C78ECF9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#4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x3 augmentation with noise</a:t>
            </a:r>
            <a:r>
              <a:rPr lang="zh-TW" altLang="en-US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+ room impulse response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076" name="Picture 4" descr="Ch2 Time Domain Analysis Impulse Response Part 2 of 4 - YouTube">
            <a:extLst>
              <a:ext uri="{FF2B5EF4-FFF2-40B4-BE49-F238E27FC236}">
                <a16:creationId xmlns:a16="http://schemas.microsoft.com/office/drawing/2014/main" id="{3C6084CF-3A1C-D0F3-B755-206C7D01C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1" t="18916" r="9559" b="11176"/>
          <a:stretch>
            <a:fillRect/>
          </a:stretch>
        </p:blipFill>
        <p:spPr bwMode="auto">
          <a:xfrm>
            <a:off x="2860243" y="2304287"/>
            <a:ext cx="5961887" cy="30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36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A0EF-FAA0-2BF0-E402-D93E751C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A24908-46A1-8C11-5484-07A9F166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245258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5BCC71-9996-3860-BDBC-D2B68E73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C40877-2571-B4B5-0565-0D364EF6C831}"/>
              </a:ext>
            </a:extLst>
          </p:cNvPr>
          <p:cNvSpPr/>
          <p:nvPr/>
        </p:nvSpPr>
        <p:spPr>
          <a:xfrm>
            <a:off x="285781" y="3568092"/>
            <a:ext cx="11672462" cy="6181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80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8ACDA-5BF9-8C86-E08C-3A0CFD0A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879F8-BD59-5F4A-CC3E-70CDC9D6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#5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more data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8DAC5B-D251-4959-944E-E678B283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2484516"/>
            <a:ext cx="6899856" cy="34239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7481C6-F149-F930-4561-4FE7559B0EE0}"/>
              </a:ext>
            </a:extLst>
          </p:cNvPr>
          <p:cNvSpPr txBox="1"/>
          <p:nvPr/>
        </p:nvSpPr>
        <p:spPr>
          <a:xfrm>
            <a:off x="838200" y="16201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https://sutian.moe.edu.tw/zh-hant/siongkuantsuguan/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5F8335-D278-30E1-9073-2F129C15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63" y="2972022"/>
            <a:ext cx="6503213" cy="3431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ABAC6-6027-ACFB-66BD-0B01FCFB7E71}"/>
              </a:ext>
            </a:extLst>
          </p:cNvPr>
          <p:cNvSpPr txBox="1"/>
          <p:nvPr/>
        </p:nvSpPr>
        <p:spPr>
          <a:xfrm>
            <a:off x="7460862" y="1804808"/>
            <a:ext cx="4094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Dictionary-word (x21788)</a:t>
            </a:r>
          </a:p>
          <a:p>
            <a:r>
              <a:rPr lang="en-US" altLang="zh-TW" sz="2400" dirty="0"/>
              <a:t>Dictionary-sentence (x17697)</a:t>
            </a:r>
          </a:p>
        </p:txBody>
      </p:sp>
    </p:spTree>
    <p:extLst>
      <p:ext uri="{BB962C8B-B14F-4D97-AF65-F5344CB8AC3E}">
        <p14:creationId xmlns:p14="http://schemas.microsoft.com/office/powerpoint/2010/main" val="329329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0E3F6-56CB-FC7F-71E8-565D30F4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Platform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7BBF2-9F11-B6D6-22E3-C244F2FE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13th Gen Intel(R) Core(TM) i7-13700</a:t>
            </a:r>
          </a:p>
          <a:p>
            <a:r>
              <a:rPr lang="en-US" altLang="zh-TW" dirty="0">
                <a:latin typeface="Yu Gothic UI" panose="020B0500000000000000" pitchFamily="34" charset="-128"/>
                <a:ea typeface="Yu Gothic UI" panose="020B0500000000000000" pitchFamily="34" charset="-128"/>
              </a:rPr>
              <a:t>NVIDIA GeForce RTX 4070 SUPER (12GB VRAM)</a:t>
            </a:r>
            <a:endParaRPr lang="zh-TW" altLang="en-US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71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81D5-9CCE-24EE-2262-DD391E58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C66F30-0A55-FC95-0F93-A872F1BD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6" y="245258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72DE92-6E4B-9E36-8F6D-C2B572DC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A7DA95-A350-3A46-4F9B-59D64ACE00A0}"/>
              </a:ext>
            </a:extLst>
          </p:cNvPr>
          <p:cNvSpPr/>
          <p:nvPr/>
        </p:nvSpPr>
        <p:spPr>
          <a:xfrm>
            <a:off x="262712" y="4126746"/>
            <a:ext cx="11666576" cy="3192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884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5502-564A-3D6D-9BC6-691482135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477DE-7F3A-60E5-F705-106EB74C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#6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Stage-wise auto finetune pipeline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25E7A9-A47A-1A80-6194-4EDF2153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77" y="1986913"/>
            <a:ext cx="10081400" cy="40350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59C1740-6059-A811-BE67-F032D8678456}"/>
              </a:ext>
            </a:extLst>
          </p:cNvPr>
          <p:cNvSpPr txBox="1"/>
          <p:nvPr/>
        </p:nvSpPr>
        <p:spPr>
          <a:xfrm>
            <a:off x="4911969" y="63370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Overfitting on dictionary datasets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940B4A-C7F5-7173-4FE0-1D69AE68A9F9}"/>
              </a:ext>
            </a:extLst>
          </p:cNvPr>
          <p:cNvCxnSpPr>
            <a:cxnSpLocks/>
          </p:cNvCxnSpPr>
          <p:nvPr/>
        </p:nvCxnSpPr>
        <p:spPr>
          <a:xfrm flipH="1" flipV="1">
            <a:off x="5691554" y="4988169"/>
            <a:ext cx="404446" cy="13489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D8D20AC-BAE1-956B-CF65-DA38E2CEEA5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959969" y="4859215"/>
            <a:ext cx="1805354" cy="1477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AA661D5-A17A-E227-75C4-05830AB4B97A}"/>
              </a:ext>
            </a:extLst>
          </p:cNvPr>
          <p:cNvSpPr/>
          <p:nvPr/>
        </p:nvSpPr>
        <p:spPr>
          <a:xfrm>
            <a:off x="2428569" y="1957235"/>
            <a:ext cx="8396748" cy="321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0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9EF43-596B-6230-0A3C-D2782949D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79F797-7649-FCDE-4C48-B67F6AA6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2" y="246633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521C69-BB11-2183-1726-82888963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C3E447-2149-3061-26AD-45460B0F3738}"/>
              </a:ext>
            </a:extLst>
          </p:cNvPr>
          <p:cNvSpPr/>
          <p:nvPr/>
        </p:nvSpPr>
        <p:spPr>
          <a:xfrm>
            <a:off x="262712" y="4411935"/>
            <a:ext cx="11724487" cy="3192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B85-20C0-60E9-6064-43FDB74CB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9FBC4-4446-8C76-47B8-3C2FB4E4F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#7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Hybrid dataset with balanced augmentation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08201-9CD8-B50C-68F0-C6AA811B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background/</a:t>
            </a:r>
            <a:r>
              <a:rPr lang="en-US" altLang="zh-TW" dirty="0" err="1"/>
              <a:t>shortnoise</a:t>
            </a:r>
            <a:r>
              <a:rPr lang="en-US" altLang="zh-TW" dirty="0"/>
              <a:t> (x2000)</a:t>
            </a:r>
          </a:p>
          <a:p>
            <a:r>
              <a:rPr lang="en-US" altLang="zh-TW" dirty="0"/>
              <a:t>room impulse response (x3602)</a:t>
            </a:r>
          </a:p>
          <a:p>
            <a:r>
              <a:rPr lang="en-US" altLang="zh-TW" dirty="0" err="1"/>
              <a:t>GaussianSNR</a:t>
            </a:r>
            <a:endParaRPr lang="en-US" altLang="zh-TW" dirty="0"/>
          </a:p>
          <a:p>
            <a:r>
              <a:rPr lang="en-US" altLang="zh-TW" dirty="0" err="1"/>
              <a:t>TimeStretch</a:t>
            </a:r>
            <a:endParaRPr lang="en-US" altLang="zh-TW" dirty="0"/>
          </a:p>
          <a:p>
            <a:r>
              <a:rPr lang="en-US" altLang="zh-TW" dirty="0" err="1"/>
              <a:t>PitchShift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000" dirty="0"/>
              <a:t>Train (x3012) x6 + Dictionary-word (x21788) x1 +</a:t>
            </a:r>
            <a:r>
              <a:rPr lang="zh-TW" altLang="en-US" sz="2000" dirty="0"/>
              <a:t> </a:t>
            </a:r>
            <a:r>
              <a:rPr lang="en-US" altLang="zh-TW" sz="2000" dirty="0"/>
              <a:t>Dictionary-sentence (x17697) x1</a:t>
            </a:r>
          </a:p>
          <a:p>
            <a:pPr marL="0" indent="0">
              <a:buNone/>
            </a:pPr>
            <a:r>
              <a:rPr lang="en-US" altLang="zh-TW" sz="2000" dirty="0"/>
              <a:t>= 57557 </a:t>
            </a:r>
            <a:r>
              <a:rPr lang="en-US" altLang="zh-TW" sz="2000"/>
              <a:t>audio files </a:t>
            </a:r>
            <a:r>
              <a:rPr lang="en-US" altLang="zh-TW" sz="2000" dirty="0"/>
              <a:t>(about 25GB)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415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DA22-5773-06F7-2732-2B5E09355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6C43CF-B345-F244-1F19-F03A3031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2" y="246633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71CCC7-DFA4-014D-7F2E-8B7AE874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BDCF0E-0888-FC3B-3BC8-AC440546482E}"/>
              </a:ext>
            </a:extLst>
          </p:cNvPr>
          <p:cNvSpPr/>
          <p:nvPr/>
        </p:nvSpPr>
        <p:spPr>
          <a:xfrm>
            <a:off x="262712" y="4965740"/>
            <a:ext cx="11666576" cy="3192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053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7115-1128-E3D6-DA66-7F7F8014D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38DB96A-9956-3AFF-E219-28AFE6A2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2" y="2466333"/>
            <a:ext cx="11724487" cy="308036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21D2F3-6515-51EC-B762-E39F4113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#8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Try use WER again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1FD403-23D4-CD52-6D8F-DDACED44EA2A}"/>
              </a:ext>
            </a:extLst>
          </p:cNvPr>
          <p:cNvSpPr/>
          <p:nvPr/>
        </p:nvSpPr>
        <p:spPr>
          <a:xfrm>
            <a:off x="262712" y="5266393"/>
            <a:ext cx="11666576" cy="2803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66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C551-049B-4FA2-F447-190DF43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#9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Load larger model with </a:t>
            </a:r>
            <a:r>
              <a:rPr lang="en-US" altLang="zh-TW" sz="27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LoRA</a:t>
            </a: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and quantization</a:t>
            </a:r>
            <a:endParaRPr 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4446BBC-6D88-99D5-3186-5608954B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94" y="1494802"/>
            <a:ext cx="4728599" cy="5363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BFE9DF-107D-F150-064D-71F42A39EAD1}"/>
                  </a:ext>
                </a:extLst>
              </p14:cNvPr>
              <p14:cNvContentPartPr/>
              <p14:nvPr/>
            </p14:nvContentPartPr>
            <p14:xfrm>
              <a:off x="1386640" y="3726920"/>
              <a:ext cx="3349440" cy="4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BFE9DF-107D-F150-064D-71F42A39EA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0520" y="3720800"/>
                <a:ext cx="3361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9A2DECF-BD20-5ACF-A615-033219B9E627}"/>
                  </a:ext>
                </a:extLst>
              </p14:cNvPr>
              <p14:cNvContentPartPr/>
              <p14:nvPr/>
            </p14:nvContentPartPr>
            <p14:xfrm>
              <a:off x="1600120" y="2407880"/>
              <a:ext cx="548280" cy="25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9A2DECF-BD20-5ACF-A615-033219B9E6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4000" y="2401760"/>
                <a:ext cx="560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C2C2B0-A479-6861-DED3-480D1DFC8660}"/>
                  </a:ext>
                </a:extLst>
              </p14:cNvPr>
              <p14:cNvContentPartPr/>
              <p14:nvPr/>
            </p14:nvContentPartPr>
            <p14:xfrm>
              <a:off x="1594720" y="4429280"/>
              <a:ext cx="549000" cy="10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C2C2B0-A479-6861-DED3-480D1DFC86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600" y="4423160"/>
                <a:ext cx="56124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212E945-ACFD-BEB0-9179-A810BE9F309F}"/>
              </a:ext>
            </a:extLst>
          </p:cNvPr>
          <p:cNvGrpSpPr/>
          <p:nvPr/>
        </p:nvGrpSpPr>
        <p:grpSpPr>
          <a:xfrm>
            <a:off x="1182520" y="3693080"/>
            <a:ext cx="1114200" cy="1554840"/>
            <a:chOff x="1182520" y="3693080"/>
            <a:chExt cx="1114200" cy="15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5D454D-C26D-DC51-277F-D13D657DD54B}"/>
                    </a:ext>
                  </a:extLst>
                </p14:cNvPr>
                <p14:cNvContentPartPr/>
                <p14:nvPr/>
              </p14:nvContentPartPr>
              <p14:xfrm>
                <a:off x="1182520" y="3693080"/>
                <a:ext cx="366120" cy="139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5D454D-C26D-DC51-277F-D13D657DD5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6400" y="3686960"/>
                  <a:ext cx="378360" cy="14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29CC6F-93D8-12A8-8D38-AD702BB91F6C}"/>
                    </a:ext>
                  </a:extLst>
                </p14:cNvPr>
                <p14:cNvContentPartPr/>
                <p14:nvPr/>
              </p14:nvContentPartPr>
              <p14:xfrm>
                <a:off x="1509040" y="5049200"/>
                <a:ext cx="5616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29CC6F-93D8-12A8-8D38-AD702BB91F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2920" y="5043080"/>
                  <a:ext cx="6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2CD195-0C1F-8E44-7BC9-37125CC43098}"/>
                    </a:ext>
                  </a:extLst>
                </p14:cNvPr>
                <p14:cNvContentPartPr/>
                <p14:nvPr/>
              </p14:nvContentPartPr>
              <p14:xfrm>
                <a:off x="1615240" y="5233160"/>
                <a:ext cx="681480" cy="14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2CD195-0C1F-8E44-7BC9-37125CC430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09120" y="5227040"/>
                  <a:ext cx="693720" cy="27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A127CAC0-F84F-0637-4E87-79EEB7D623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7920" y="1553566"/>
            <a:ext cx="4594290" cy="18377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730B45-9A2E-41DF-2899-1A05180E68C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049520" y="2472424"/>
            <a:ext cx="2438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284B3C1-68F8-A593-6446-0AD268E8E98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19546"/>
          <a:stretch>
            <a:fillRect/>
          </a:stretch>
        </p:blipFill>
        <p:spPr>
          <a:xfrm>
            <a:off x="6427809" y="5918962"/>
            <a:ext cx="5740607" cy="73352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93E18A-D485-E063-ED6E-516C4A4CCAD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736080" y="5994400"/>
            <a:ext cx="1691729" cy="291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diagram of a diagram of weights&#10;&#10;AI-generated content may be incorrect.">
            <a:extLst>
              <a:ext uri="{FF2B5EF4-FFF2-40B4-BE49-F238E27FC236}">
                <a16:creationId xmlns:a16="http://schemas.microsoft.com/office/drawing/2014/main" id="{217EA4EE-EC0B-CB2C-D77A-F9BACEFAA6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8509" y="3429001"/>
            <a:ext cx="2553701" cy="23468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663BDDC-6F4A-435F-5DD3-1D2F131EFE66}"/>
              </a:ext>
            </a:extLst>
          </p:cNvPr>
          <p:cNvSpPr txBox="1"/>
          <p:nvPr/>
        </p:nvSpPr>
        <p:spPr>
          <a:xfrm>
            <a:off x="6722899" y="4070388"/>
            <a:ext cx="2071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 = W · x   </a:t>
            </a:r>
            <a:r>
              <a:rPr lang="en-US" dirty="0">
                <a:solidFill>
                  <a:srgbClr val="FF0000"/>
                </a:solidFill>
              </a:rPr>
              <a:t>(FP16)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B2500-C405-4787-6821-B1A1A427445E}"/>
              </a:ext>
            </a:extLst>
          </p:cNvPr>
          <p:cNvSpPr txBox="1"/>
          <p:nvPr/>
        </p:nvSpPr>
        <p:spPr>
          <a:xfrm>
            <a:off x="6235110" y="4871208"/>
            <a:ext cx="3046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</a:t>
            </a:r>
            <a:r>
              <a:rPr lang="pl-PL" dirty="0"/>
              <a:t> = (W_4bit + </a:t>
            </a:r>
            <a:r>
              <a:rPr lang="en-US" dirty="0"/>
              <a:t>BA</a:t>
            </a:r>
            <a:r>
              <a:rPr lang="pl-PL" dirty="0"/>
              <a:t>) · x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(NF4)</a:t>
            </a:r>
          </a:p>
          <a:p>
            <a:pPr algn="ctr"/>
            <a:r>
              <a:rPr lang="en-US" dirty="0"/>
              <a:t>Where A has shape (1280,8)</a:t>
            </a:r>
          </a:p>
          <a:p>
            <a:pPr algn="ctr"/>
            <a:r>
              <a:rPr lang="en-US" dirty="0"/>
              <a:t>And B has shape (8, 1280)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0BDB49-F289-1854-4ADA-BBFDAFBBF917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 flipH="1">
            <a:off x="7758526" y="4439720"/>
            <a:ext cx="1" cy="431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15FAA7F-365E-91BC-4043-623910D3B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93195"/>
              </p:ext>
            </p:extLst>
          </p:nvPr>
        </p:nvGraphicFramePr>
        <p:xfrm>
          <a:off x="8082762" y="110138"/>
          <a:ext cx="3999448" cy="1247023"/>
        </p:xfrm>
        <a:graphic>
          <a:graphicData uri="http://schemas.openxmlformats.org/drawingml/2006/table">
            <a:tbl>
              <a:tblPr firstCol="1">
                <a:tableStyleId>{9D7B26C5-4107-4FEC-AEDC-1716B250A1EF}</a:tableStyleId>
              </a:tblPr>
              <a:tblGrid>
                <a:gridCol w="1518438">
                  <a:extLst>
                    <a:ext uri="{9D8B030D-6E8A-4147-A177-3AD203B41FA5}">
                      <a16:colId xmlns:a16="http://schemas.microsoft.com/office/drawing/2014/main" val="1143548371"/>
                    </a:ext>
                  </a:extLst>
                </a:gridCol>
                <a:gridCol w="2481010">
                  <a:extLst>
                    <a:ext uri="{9D8B030D-6E8A-4147-A177-3AD203B41FA5}">
                      <a16:colId xmlns:a16="http://schemas.microsoft.com/office/drawing/2014/main" val="3530293470"/>
                    </a:ext>
                  </a:extLst>
                </a:gridCol>
              </a:tblGrid>
              <a:tr h="391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Parameters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442748"/>
                  </a:ext>
                </a:extLst>
              </a:tr>
              <a:tr h="3910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Full 1280×1280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1,638,400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148517"/>
                  </a:ext>
                </a:extLst>
              </a:tr>
              <a:tr h="4648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LoRA</a:t>
                      </a:r>
                      <a:r>
                        <a:rPr lang="en-US" sz="1400" dirty="0"/>
                        <a:t> (rank 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1280×8 + 8×1280 = </a:t>
                      </a:r>
                      <a:r>
                        <a:rPr lang="en-US" sz="1400" b="1" dirty="0"/>
                        <a:t>20,480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01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81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468C4-38E8-24ED-2867-97B50DCD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70C6-A204-344D-8875-96C3C0F8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endParaRPr 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4F7B60-A659-516A-3303-9A768D34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9" y="2435283"/>
            <a:ext cx="11037401" cy="2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6E465-88A4-72E8-9D71-EEB462D09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F0116-F7A7-CD4D-B938-4E12FEDA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2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Attempt #10 (Final attempt)</a:t>
            </a:r>
            <a:b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Use larger model with FP16</a:t>
            </a:r>
            <a:endParaRPr lang="zh-TW" alt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747F93-E1BD-A3B4-F1C7-6BA900137BB9}"/>
              </a:ext>
            </a:extLst>
          </p:cNvPr>
          <p:cNvSpPr txBox="1"/>
          <p:nvPr/>
        </p:nvSpPr>
        <p:spPr>
          <a:xfrm>
            <a:off x="5992872" y="3429000"/>
            <a:ext cx="45958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Special thanks to my friend </a:t>
            </a:r>
          </a:p>
          <a:p>
            <a:pPr algn="ctr"/>
            <a:r>
              <a:rPr lang="en-US" altLang="zh-TW" sz="2400" dirty="0"/>
              <a:t>for lending me 4090</a:t>
            </a: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E1102C2-1B75-1A2F-2E04-AB0C14AE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3" y="2007554"/>
            <a:ext cx="4193118" cy="4143369"/>
          </a:xfrm>
          <a:prstGeom prst="rect">
            <a:avLst/>
          </a:prstGeom>
        </p:spPr>
      </p:pic>
      <p:sp>
        <p:nvSpPr>
          <p:cNvPr id="5" name="矩形 6">
            <a:extLst>
              <a:ext uri="{FF2B5EF4-FFF2-40B4-BE49-F238E27FC236}">
                <a16:creationId xmlns:a16="http://schemas.microsoft.com/office/drawing/2014/main" id="{60E60282-BF10-15B5-6445-C6F462B57163}"/>
              </a:ext>
            </a:extLst>
          </p:cNvPr>
          <p:cNvSpPr/>
          <p:nvPr/>
        </p:nvSpPr>
        <p:spPr>
          <a:xfrm>
            <a:off x="735073" y="5659932"/>
            <a:ext cx="4193118" cy="4909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95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F1D3-A116-1B71-298E-65F20EFB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4CD4D-E06A-3F72-90CB-D108938E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3CDC88-693E-2A18-4B77-AF57B866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54" y="5339895"/>
            <a:ext cx="5905933" cy="9601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FADB25-3737-615D-F3C7-992A279C9EC2}"/>
              </a:ext>
            </a:extLst>
          </p:cNvPr>
          <p:cNvSpPr/>
          <p:nvPr/>
        </p:nvSpPr>
        <p:spPr>
          <a:xfrm>
            <a:off x="2743054" y="5651404"/>
            <a:ext cx="5905933" cy="363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671ACB-F795-4E65-8730-CB8C316A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2" y="1888818"/>
            <a:ext cx="11724487" cy="30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5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08F302D-4063-81E9-BFB3-116656A4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80" y="1259828"/>
            <a:ext cx="6776720" cy="48318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05A8C0-4CBE-7D77-63C0-5F529771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35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 info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75D62-500B-546B-4EC4-6E6E132D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440" cy="4351338"/>
          </a:xfrm>
        </p:spPr>
        <p:txBody>
          <a:bodyPr>
            <a:normAutofit/>
          </a:bodyPr>
          <a:lstStyle/>
          <a:p>
            <a:r>
              <a:rPr lang="en-US" altLang="zh-TW" sz="2400" dirty="0" err="1">
                <a:latin typeface="Yu Gothic UI" panose="020B0500000000000000" pitchFamily="34" charset="-128"/>
                <a:ea typeface="Yu Gothic UI" panose="020B0500000000000000" pitchFamily="34" charset="-128"/>
                <a:cs typeface="+mj-cs"/>
              </a:rPr>
              <a:t>whisper_small</a:t>
            </a:r>
            <a:endParaRPr lang="en-US" altLang="zh-TW" sz="2400" dirty="0">
              <a:latin typeface="Yu Gothic UI" panose="020B0500000000000000" pitchFamily="34" charset="-128"/>
              <a:ea typeface="Yu Gothic UI" panose="020B0500000000000000" pitchFamily="34" charset="-128"/>
              <a:cs typeface="+mj-cs"/>
            </a:endParaRPr>
          </a:p>
          <a:p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whisper_large_v3_turbo_4bit_QLoRA</a:t>
            </a:r>
            <a:endParaRPr lang="en-US" altLang="zh-TW" sz="2400" dirty="0">
              <a:latin typeface="Yu Gothic UI" panose="020B0500000000000000" pitchFamily="34" charset="-128"/>
              <a:ea typeface="Yu Gothic UI" panose="020B0500000000000000" pitchFamily="34" charset="-128"/>
              <a:cs typeface="+mj-cs"/>
            </a:endParaRPr>
          </a:p>
          <a:p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  <a:cs typeface="+mj-cs"/>
              </a:rPr>
              <a:t>whisper_large_v3_turbo (final)</a:t>
            </a:r>
          </a:p>
          <a:p>
            <a:endParaRPr lang="en-US" altLang="zh-TW" sz="2400" dirty="0">
              <a:latin typeface="Yu Gothic UI" panose="020B0500000000000000" pitchFamily="34" charset="-128"/>
              <a:ea typeface="Yu Gothic UI" panose="020B0500000000000000" pitchFamily="34" charset="-128"/>
              <a:cs typeface="+mj-cs"/>
            </a:endParaRPr>
          </a:p>
          <a:p>
            <a:r>
              <a:rPr lang="en-US" altLang="zh-TW" sz="2400" dirty="0"/>
              <a:t>Precision: FP16</a:t>
            </a:r>
            <a:endParaRPr lang="en-US" altLang="zh-TW" sz="2400" dirty="0">
              <a:latin typeface="Yu Gothic UI" panose="020B0500000000000000" pitchFamily="34" charset="-128"/>
              <a:ea typeface="Yu Gothic UI" panose="020B0500000000000000" pitchFamily="34" charset="-128"/>
              <a:cs typeface="+mj-cs"/>
            </a:endParaRPr>
          </a:p>
          <a:p>
            <a:pPr marL="0" indent="0">
              <a:buNone/>
            </a:pPr>
            <a:endParaRPr lang="en-US" altLang="zh-TW" sz="2400" dirty="0">
              <a:latin typeface="Yu Gothic UI" panose="020B0500000000000000" pitchFamily="34" charset="-128"/>
              <a:ea typeface="Yu Gothic UI" panose="020B0500000000000000" pitchFamily="34" charset="-128"/>
              <a:cs typeface="+mj-cs"/>
            </a:endParaRPr>
          </a:p>
          <a:p>
            <a:r>
              <a:rPr lang="en-US" altLang="zh-TW" sz="2400" dirty="0" err="1">
                <a:latin typeface="Yu Gothic UI" panose="020B0500000000000000" pitchFamily="34" charset="-128"/>
                <a:ea typeface="Yu Gothic UI" panose="020B0500000000000000" pitchFamily="34" charset="-128"/>
                <a:cs typeface="+mj-cs"/>
              </a:rPr>
              <a:t>subword</a:t>
            </a: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  <a:cs typeface="+mj-cs"/>
              </a:rPr>
              <a:t>-level (BPE)</a:t>
            </a:r>
          </a:p>
          <a:p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  <a:cs typeface="+mj-cs"/>
              </a:rPr>
              <a:t>Tuned from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14053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09F7C-2DB4-19B8-6970-7953078E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Training experiment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results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538CFEA-047A-9173-4378-3408DC5B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65" y="1616473"/>
            <a:ext cx="6596707" cy="4786548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A01795E-E2DD-A68C-ED9A-4F38C6E841AB}"/>
              </a:ext>
            </a:extLst>
          </p:cNvPr>
          <p:cNvCxnSpPr>
            <a:cxnSpLocks/>
          </p:cNvCxnSpPr>
          <p:nvPr/>
        </p:nvCxnSpPr>
        <p:spPr>
          <a:xfrm>
            <a:off x="1208387" y="3489300"/>
            <a:ext cx="34666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6FE0FD4D-6BD6-3BE2-148D-CAC2C922DCC8}"/>
              </a:ext>
            </a:extLst>
          </p:cNvPr>
          <p:cNvCxnSpPr>
            <a:cxnSpLocks/>
          </p:cNvCxnSpPr>
          <p:nvPr/>
        </p:nvCxnSpPr>
        <p:spPr>
          <a:xfrm>
            <a:off x="4584879" y="3223138"/>
            <a:ext cx="31295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EA013C-A411-283D-7E17-5265E756AAD8}"/>
              </a:ext>
            </a:extLst>
          </p:cNvPr>
          <p:cNvSpPr txBox="1"/>
          <p:nvPr/>
        </p:nvSpPr>
        <p:spPr>
          <a:xfrm>
            <a:off x="8089848" y="4217335"/>
            <a:ext cx="258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Overfitting on dictionary datasets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C06B9B8-3C41-0FB4-C7BF-86E315827BF1}"/>
              </a:ext>
            </a:extLst>
          </p:cNvPr>
          <p:cNvCxnSpPr>
            <a:cxnSpLocks/>
          </p:cNvCxnSpPr>
          <p:nvPr/>
        </p:nvCxnSpPr>
        <p:spPr>
          <a:xfrm flipH="1">
            <a:off x="5003442" y="4863666"/>
            <a:ext cx="3187521" cy="13568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025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D4D8E0-EBA2-2135-1C23-5E1352D1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Confusion metrics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1DFBC5-C036-7BA3-B60E-343A593C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928"/>
          <a:stretch>
            <a:fillRect/>
          </a:stretch>
        </p:blipFill>
        <p:spPr>
          <a:xfrm>
            <a:off x="5199107" y="1"/>
            <a:ext cx="6992893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B8EE7-892A-A23A-9D8C-BF3C35E3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74574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thiam -&gt; </a:t>
            </a:r>
            <a:r>
              <a:rPr lang="en-US" altLang="zh-TW" dirty="0" err="1"/>
              <a:t>hiam</a:t>
            </a:r>
            <a:r>
              <a:rPr lang="en-US" altLang="zh-TW" dirty="0"/>
              <a:t> (50%)</a:t>
            </a:r>
          </a:p>
          <a:p>
            <a:r>
              <a:rPr lang="en-US" altLang="zh-TW" dirty="0" err="1"/>
              <a:t>jio</a:t>
            </a:r>
            <a:r>
              <a:rPr lang="en-US" altLang="zh-TW" dirty="0"/>
              <a:t> -&gt; io (25%)</a:t>
            </a:r>
          </a:p>
          <a:p>
            <a:r>
              <a:rPr lang="en-US" altLang="zh-TW" dirty="0" err="1"/>
              <a:t>giam</a:t>
            </a:r>
            <a:r>
              <a:rPr lang="en-US" altLang="zh-TW" dirty="0"/>
              <a:t> -&gt; </a:t>
            </a:r>
            <a:r>
              <a:rPr lang="en-US" altLang="zh-TW" dirty="0" err="1"/>
              <a:t>giap</a:t>
            </a:r>
            <a:r>
              <a:rPr lang="en-US" altLang="zh-TW" dirty="0"/>
              <a:t> (16.7%)</a:t>
            </a:r>
          </a:p>
          <a:p>
            <a:r>
              <a:rPr lang="en-US" altLang="zh-TW" dirty="0" err="1"/>
              <a:t>bing</a:t>
            </a:r>
            <a:r>
              <a:rPr lang="en-US" altLang="zh-TW" dirty="0"/>
              <a:t> -&gt; </a:t>
            </a:r>
            <a:r>
              <a:rPr lang="en-US" altLang="zh-TW" dirty="0" err="1"/>
              <a:t>bim</a:t>
            </a:r>
            <a:r>
              <a:rPr lang="en-US" altLang="zh-TW" dirty="0"/>
              <a:t> (16.7%)</a:t>
            </a:r>
          </a:p>
          <a:p>
            <a:r>
              <a:rPr lang="en-US" altLang="zh-TW" dirty="0" err="1"/>
              <a:t>tshi</a:t>
            </a:r>
            <a:r>
              <a:rPr lang="en-US" altLang="zh-TW" dirty="0"/>
              <a:t> -&gt; </a:t>
            </a:r>
            <a:r>
              <a:rPr lang="en-US" altLang="zh-TW" dirty="0" err="1"/>
              <a:t>tsi</a:t>
            </a:r>
            <a:r>
              <a:rPr lang="en-US" altLang="zh-TW" dirty="0"/>
              <a:t> (6.7%)</a:t>
            </a:r>
          </a:p>
          <a:p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8254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C8DB03-DE52-105C-1FC8-D9219985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43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6D03-2C14-B792-6FA9-43E65EC1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Heatmap Visualization</a:t>
            </a:r>
            <a:br>
              <a:rPr lang="en-US" dirty="0"/>
            </a:br>
            <a:r>
              <a:rPr lang="zh-TW" altLang="en-US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(demonstration only)</a:t>
            </a:r>
            <a:endParaRPr lang="en-US" sz="27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1026" name="Picture 2" descr="Attention Tutorial Deep Learning 2025 | thesnowgoosegallery.com">
            <a:extLst>
              <a:ext uri="{FF2B5EF4-FFF2-40B4-BE49-F238E27FC236}">
                <a16:creationId xmlns:a16="http://schemas.microsoft.com/office/drawing/2014/main" id="{785C314F-197E-AB25-C936-8C34B9B2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59" y="1767969"/>
            <a:ext cx="9660082" cy="489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5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00BE1-70F3-2B42-F94D-62955882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F61D1-94E6-14F4-E192-5C9E6764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Experience share:</a:t>
            </a:r>
            <a:r>
              <a:rPr lang="zh-TW" altLang="en-US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vast.ai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BB95F2-A8A9-A8E6-8468-DD1F19B4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59" y="1680297"/>
            <a:ext cx="9874827" cy="43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3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8883D-E0F9-A757-C3F8-BB487AA2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879F4-FCDA-EDBB-8B9B-09E38313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Experience share:</a:t>
            </a:r>
            <a:r>
              <a:rPr lang="zh-TW" altLang="en-US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vast.ai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B2D3E-1BBB-48A7-076B-E1BF453A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07" y="1690688"/>
            <a:ext cx="8334393" cy="3286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C45B9-109F-7F73-9588-88F4BEF9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45" y="2876043"/>
            <a:ext cx="8769771" cy="35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4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5BDE-ED4D-5AD4-F107-6676D152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10146B0-94C0-675A-0DB2-3EAB67A3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316" y="2863525"/>
            <a:ext cx="4087368" cy="11309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D6FC8BE-8280-9AAC-6DA0-F1B4CAA8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34" y="4123884"/>
            <a:ext cx="2192477" cy="217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71E97-392E-6C27-875C-94FC63724C5E}"/>
              </a:ext>
            </a:extLst>
          </p:cNvPr>
          <p:cNvSpPr txBox="1"/>
          <p:nvPr/>
        </p:nvSpPr>
        <p:spPr>
          <a:xfrm>
            <a:off x="6315390" y="6379485"/>
            <a:ext cx="5876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NYCU-IAII-ML2025 — Taiwanese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66985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EA5C-B6D2-4BE7-E94C-8582C7F1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What is Whisper?</a:t>
            </a:r>
            <a:b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Brief explanation of Encoder-Decoder 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84ACA-8200-77A0-B4D3-EBB0AD3B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793"/>
            <a:ext cx="10515600" cy="1371791"/>
          </a:xfrm>
        </p:spPr>
        <p:txBody>
          <a:bodyPr>
            <a:normAutofit/>
          </a:bodyPr>
          <a:lstStyle/>
          <a:p>
            <a:r>
              <a:rPr lang="en-US" sz="2400" dirty="0"/>
              <a:t>A sequence to sequence model where output length is determined by model (Autoregressive Decoder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generate EOS itself</a:t>
            </a:r>
            <a:r>
              <a:rPr lang="en-US" sz="2400" dirty="0"/>
              <a:t>)</a:t>
            </a:r>
          </a:p>
        </p:txBody>
      </p:sp>
      <p:pic>
        <p:nvPicPr>
          <p:cNvPr id="5" name="Picture 4" descr="A person speaking into a blue rectangle&#10;&#10;AI-generated content may be incorrect.">
            <a:extLst>
              <a:ext uri="{FF2B5EF4-FFF2-40B4-BE49-F238E27FC236}">
                <a16:creationId xmlns:a16="http://schemas.microsoft.com/office/drawing/2014/main" id="{F9B3906C-9802-D17F-90E1-C505AB8E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5" y="2816942"/>
            <a:ext cx="6012608" cy="117319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D26F0E-0FFB-D1DB-9E63-56F367B811BE}"/>
              </a:ext>
            </a:extLst>
          </p:cNvPr>
          <p:cNvSpPr txBox="1">
            <a:spLocks/>
          </p:cNvSpPr>
          <p:nvPr/>
        </p:nvSpPr>
        <p:spPr>
          <a:xfrm>
            <a:off x="838200" y="3991462"/>
            <a:ext cx="6152535" cy="1371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And has self attention on encoder, masked self-attention  &amp; cross attention on decoder side.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062F138C-93F0-1718-C48E-7DF2E281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5" y="5104145"/>
            <a:ext cx="2824830" cy="1616857"/>
          </a:xfrm>
          <a:prstGeom prst="rect">
            <a:avLst/>
          </a:prstGeom>
        </p:spPr>
      </p:pic>
      <p:pic>
        <p:nvPicPr>
          <p:cNvPr id="14" name="Picture 13" descr="A diagram of a machine&#10;&#10;AI-generated content may be incorrect.">
            <a:extLst>
              <a:ext uri="{FF2B5EF4-FFF2-40B4-BE49-F238E27FC236}">
                <a16:creationId xmlns:a16="http://schemas.microsoft.com/office/drawing/2014/main" id="{ACC82353-2A1B-DD30-817C-9B6CAE251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133" y="2866538"/>
            <a:ext cx="4981068" cy="38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9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D9B6-06FA-8790-1B3F-7F16609E6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123C-BCE7-55C5-28B0-9EF16496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Whisper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vs. RNN </a:t>
            </a:r>
            <a:b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sz="27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major difference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E76092-CE91-4696-D0E7-6B0B6F70C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218" y="2450245"/>
            <a:ext cx="5447071" cy="13717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Share information in </a:t>
            </a:r>
            <a:r>
              <a:rPr lang="en-US" dirty="0">
                <a:solidFill>
                  <a:srgbClr val="FF0000"/>
                </a:solidFill>
              </a:rPr>
              <a:t>memory </a:t>
            </a:r>
            <a:r>
              <a:rPr lang="en-US" dirty="0"/>
              <a:t>(hidden state)</a:t>
            </a:r>
          </a:p>
          <a:p>
            <a:r>
              <a:rPr lang="en-US" dirty="0"/>
              <a:t>Built in sequence order</a:t>
            </a:r>
          </a:p>
          <a:p>
            <a:r>
              <a:rPr lang="en-US" dirty="0"/>
              <a:t>Must </a:t>
            </a:r>
            <a:r>
              <a:rPr lang="en-US" sz="2900" dirty="0"/>
              <a:t>compute output in serial</a:t>
            </a:r>
          </a:p>
          <a:p>
            <a:r>
              <a:rPr lang="en-US" sz="2900" dirty="0"/>
              <a:t>Long-range degrade (Even with LSTM)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1991FE-CBCA-B787-09CA-9F893ABC4F5C}"/>
              </a:ext>
            </a:extLst>
          </p:cNvPr>
          <p:cNvSpPr txBox="1">
            <a:spLocks/>
          </p:cNvSpPr>
          <p:nvPr/>
        </p:nvSpPr>
        <p:spPr>
          <a:xfrm>
            <a:off x="6253217" y="4584622"/>
            <a:ext cx="5938784" cy="176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Share information with </a:t>
            </a:r>
            <a:r>
              <a:rPr lang="en-US" sz="2000" dirty="0">
                <a:solidFill>
                  <a:srgbClr val="FF0000"/>
                </a:solidFill>
              </a:rPr>
              <a:t>attention</a:t>
            </a:r>
          </a:p>
          <a:p>
            <a:r>
              <a:rPr lang="en-US" sz="2000" dirty="0"/>
              <a:t>Requires positional encoding</a:t>
            </a:r>
          </a:p>
          <a:p>
            <a:r>
              <a:rPr lang="en-US" sz="2000" dirty="0"/>
              <a:t>Can compute output vector in parallel (encoder)</a:t>
            </a:r>
          </a:p>
          <a:p>
            <a:r>
              <a:rPr lang="en-US" sz="2000" dirty="0"/>
              <a:t>Attention over entire sequence</a:t>
            </a:r>
          </a:p>
        </p:txBody>
      </p:sp>
      <p:pic>
        <p:nvPicPr>
          <p:cNvPr id="14" name="Picture 13" descr="A diagram of a network&#10;&#10;AI-generated content may be incorrect.">
            <a:extLst>
              <a:ext uri="{FF2B5EF4-FFF2-40B4-BE49-F238E27FC236}">
                <a16:creationId xmlns:a16="http://schemas.microsoft.com/office/drawing/2014/main" id="{DFBC9D96-DBCA-7949-BDA2-149B795B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5" y="2003267"/>
            <a:ext cx="5801031" cy="16659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058334-90AB-BC6C-611C-AC9E5EE1E8E5}"/>
              </a:ext>
            </a:extLst>
          </p:cNvPr>
          <p:cNvSpPr/>
          <p:nvPr/>
        </p:nvSpPr>
        <p:spPr>
          <a:xfrm>
            <a:off x="235975" y="1923912"/>
            <a:ext cx="1595282" cy="599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iagram of a self-attention&#10;&#10;AI-generated content may be incorrect.">
            <a:extLst>
              <a:ext uri="{FF2B5EF4-FFF2-40B4-BE49-F238E27FC236}">
                <a16:creationId xmlns:a16="http://schemas.microsoft.com/office/drawing/2014/main" id="{6A3C17E9-8444-AF2F-FAC3-EA3F2F46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7"/>
          <a:stretch>
            <a:fillRect/>
          </a:stretch>
        </p:blipFill>
        <p:spPr>
          <a:xfrm>
            <a:off x="413052" y="4191000"/>
            <a:ext cx="5353616" cy="21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9438-F9D4-5F70-CC1A-DD463B176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244B7-C8DC-1538-CD29-40DA07CB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Evaluation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3C7FAD-3F97-D149-C1DE-AFFE7AA4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Mean </a:t>
            </a:r>
            <a:r>
              <a:rPr lang="en-US" altLang="zh-TW" dirty="0" err="1"/>
              <a:t>Levenshtein</a:t>
            </a:r>
            <a:r>
              <a:rPr lang="en-US" altLang="zh-TW" dirty="0"/>
              <a:t> Distance</a:t>
            </a:r>
          </a:p>
          <a:p>
            <a:r>
              <a:rPr lang="en-US" altLang="zh-TW" dirty="0"/>
              <a:t>Word </a:t>
            </a:r>
            <a:r>
              <a:rPr lang="en-US" altLang="zh-TW"/>
              <a:t>Error Rate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814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61F6-B3FD-BD04-796A-52AD4DD7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4EAEC-174C-90A8-EF16-D4051608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 source</a:t>
            </a:r>
            <a:endParaRPr lang="zh-TW" altLang="en-US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B74D01-E6A5-CD5D-0A70-E428BC7C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 (x3012)</a:t>
            </a:r>
          </a:p>
          <a:p>
            <a:r>
              <a:rPr lang="en-US" altLang="zh-TW" dirty="0"/>
              <a:t>Dictionary-word (x21788)</a:t>
            </a:r>
          </a:p>
          <a:p>
            <a:r>
              <a:rPr lang="en-US" altLang="zh-TW" dirty="0"/>
              <a:t>Dictionary-sentence (x17697)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ECD552-54B5-2C42-FA67-C9A7AFBD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4219955"/>
            <a:ext cx="11484078" cy="19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B1F9-839E-5581-279B-8EF5435A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2DF19-F7FA-C45C-7EFD-53D56992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 preprocessing</a:t>
            </a:r>
            <a:br>
              <a:rPr lang="en-US" altLang="zh-TW" b="1" dirty="0"/>
            </a:br>
            <a:r>
              <a:rPr lang="en-US" altLang="zh-TW" sz="24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AudioDataset</a:t>
            </a: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&amp; DataCollatorSpeechSeq2SeqWithPadding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D9A010E-AA47-C41C-C412-973F57232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8706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AudioDataset</a:t>
                </a:r>
              </a:p>
              <a:p>
                <a:pPr lvl="1"/>
                <a:r>
                  <a:rPr lang="en-US" sz="1600" dirty="0"/>
                  <a:t>Read audio file and transcription string from metadata.csv</a:t>
                </a:r>
              </a:p>
              <a:p>
                <a:pPr lvl="1"/>
                <a:r>
                  <a:rPr lang="en-US" sz="1600" dirty="0"/>
                  <a:t>Load waveforms and convert to mel spectrograms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     ( [80, T]</a:t>
                </a:r>
                <a:r>
                  <a:rPr lang="zh-TW" altLang="en-US" sz="1600" dirty="0"/>
                  <a:t> </a:t>
                </a:r>
                <a:r>
                  <a:rPr lang="en-US" sz="1600" dirty="0"/>
                  <a:t> where T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is</a:t>
                </a:r>
                <a:r>
                  <a:rPr lang="en-US" sz="1600" dirty="0"/>
                  <a:t> number of sequence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𝑎𝑢𝑑𝑖𝑜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𝑙𝑒𝑛𝑔𝑡h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den>
                    </m:f>
                  </m:oMath>
                </a14:m>
                <a:r>
                  <a:rPr lang="en-US" sz="1600" dirty="0"/>
                  <a:t>). </a:t>
                </a:r>
              </a:p>
              <a:p>
                <a:pPr lvl="1"/>
                <a:r>
                  <a:rPr lang="en-US" sz="1600" dirty="0"/>
                  <a:t>Return feature + label pairs.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2000" dirty="0"/>
                  <a:t>DataCollatorSpeechSeq2SeqWithPadding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(with batch size)</a:t>
                </a:r>
                <a:endParaRPr lang="en-US" sz="2000" dirty="0"/>
              </a:p>
              <a:p>
                <a:pPr lvl="1"/>
                <a:r>
                  <a:rPr lang="en-US" sz="1600" dirty="0"/>
                  <a:t>Pad audio features to the longest time dimension in the batch, resulting in  [N, 80, </a:t>
                </a:r>
                <a:r>
                  <a:rPr lang="en-US" sz="1600" dirty="0" err="1"/>
                  <a:t>max_T</a:t>
                </a:r>
                <a:r>
                  <a:rPr lang="en-US" sz="1600" dirty="0"/>
                  <a:t>].  </a:t>
                </a:r>
              </a:p>
              <a:p>
                <a:pPr lvl="1"/>
                <a:r>
                  <a:rPr lang="en-US" sz="1600" dirty="0"/>
                  <a:t>Pad labels to the longest sequence using </a:t>
                </a:r>
                <a:r>
                  <a:rPr lang="zh-TW" altLang="en-US" sz="1600" dirty="0"/>
                  <a:t> </a:t>
                </a:r>
                <a:r>
                  <a:rPr lang="en-US" sz="1600" dirty="0"/>
                  <a:t>-100 so </a:t>
                </a:r>
                <a:r>
                  <a:rPr lang="en-US" sz="1600" dirty="0" err="1"/>
                  <a:t>PyTorch</a:t>
                </a:r>
                <a:r>
                  <a:rPr lang="en-US" sz="1600" dirty="0"/>
                  <a:t>  can </a:t>
                </a:r>
                <a:r>
                  <a:rPr lang="en-US" altLang="zh-TW" sz="1600" dirty="0"/>
                  <a:t>mask the attention for padded labels</a:t>
                </a:r>
                <a:r>
                  <a:rPr lang="en-US" sz="1600" dirty="0"/>
                  <a:t>.  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D9A010E-AA47-C41C-C412-973F57232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87065" cy="4351338"/>
              </a:xfrm>
              <a:blipFill>
                <a:blip r:embed="rId2"/>
                <a:stretch>
                  <a:fillRect l="-828" t="-1261" r="-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D0FC0D0-2FF6-84FC-CDF2-7127B7261D6A}"/>
              </a:ext>
            </a:extLst>
          </p:cNvPr>
          <p:cNvSpPr txBox="1"/>
          <p:nvPr/>
        </p:nvSpPr>
        <p:spPr>
          <a:xfrm>
            <a:off x="6607278" y="2056814"/>
            <a:ext cx="53585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600" dirty="0"/>
              <a:t>Sample 1: </a:t>
            </a:r>
            <a:r>
              <a:rPr lang="en-US" sz="1600" dirty="0" err="1"/>
              <a:t>input_features</a:t>
            </a:r>
            <a:r>
              <a:rPr lang="en-US" sz="1600" dirty="0"/>
              <a:t> [80, 523], labels [15]</a:t>
            </a:r>
          </a:p>
          <a:p>
            <a:pPr marL="457200" lvl="1" indent="0">
              <a:buNone/>
            </a:pPr>
            <a:r>
              <a:rPr lang="en-US" sz="1600" dirty="0"/>
              <a:t>Sample 2: </a:t>
            </a:r>
            <a:r>
              <a:rPr lang="en-US" sz="1600" dirty="0" err="1"/>
              <a:t>input_features</a:t>
            </a:r>
            <a:r>
              <a:rPr lang="en-US" sz="1600" dirty="0"/>
              <a:t> [80, 1842], labels [28]</a:t>
            </a:r>
          </a:p>
          <a:p>
            <a:pPr marL="457200" lvl="1" indent="0">
              <a:buNone/>
            </a:pPr>
            <a:r>
              <a:rPr lang="en-US" sz="1600" dirty="0"/>
              <a:t>Sample 3: </a:t>
            </a:r>
            <a:r>
              <a:rPr lang="en-US" sz="1600" dirty="0" err="1"/>
              <a:t>input_features</a:t>
            </a:r>
            <a:r>
              <a:rPr lang="en-US" sz="1600" dirty="0"/>
              <a:t> [80, 891], labels [22]</a:t>
            </a:r>
          </a:p>
          <a:p>
            <a:pPr marL="457200" lvl="1" indent="0">
              <a:buNone/>
            </a:pPr>
            <a:r>
              <a:rPr lang="en-US" sz="16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D95A1-5432-D98E-6E70-D969B9F2D296}"/>
              </a:ext>
            </a:extLst>
          </p:cNvPr>
          <p:cNvSpPr txBox="1"/>
          <p:nvPr/>
        </p:nvSpPr>
        <p:spPr>
          <a:xfrm>
            <a:off x="6607278" y="3573671"/>
            <a:ext cx="53585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600" dirty="0"/>
              <a:t>batch 1 (N </a:t>
            </a:r>
            <a:r>
              <a:rPr lang="en-US" sz="1600" dirty="0" err="1"/>
              <a:t>sameples</a:t>
            </a:r>
            <a:r>
              <a:rPr lang="en-US" sz="1600" dirty="0"/>
              <a:t>):</a:t>
            </a:r>
          </a:p>
          <a:p>
            <a:pPr marL="457200" lvl="1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input_features</a:t>
            </a:r>
            <a:r>
              <a:rPr lang="en-US" sz="1600" dirty="0"/>
              <a:t> [80, 1842], labels [28]</a:t>
            </a:r>
          </a:p>
          <a:p>
            <a:pPr lvl="1"/>
            <a:r>
              <a:rPr lang="en-US" sz="1600" dirty="0"/>
              <a:t>    </a:t>
            </a:r>
            <a:r>
              <a:rPr lang="en-US" sz="1600" dirty="0" err="1"/>
              <a:t>input_features</a:t>
            </a:r>
            <a:r>
              <a:rPr lang="en-US" sz="1600" dirty="0"/>
              <a:t> [80, 1842], labels [28]</a:t>
            </a:r>
          </a:p>
          <a:p>
            <a:pPr lvl="1"/>
            <a:r>
              <a:rPr lang="en-US" sz="1600" dirty="0"/>
              <a:t>    …</a:t>
            </a:r>
          </a:p>
          <a:p>
            <a:pPr lvl="1"/>
            <a:r>
              <a:rPr lang="en-US" sz="1600" dirty="0"/>
              <a:t>batch 2 (N </a:t>
            </a:r>
            <a:r>
              <a:rPr lang="en-US" sz="1600" dirty="0" err="1"/>
              <a:t>sameples</a:t>
            </a:r>
            <a:r>
              <a:rPr lang="en-US" sz="1600" dirty="0"/>
              <a:t>):</a:t>
            </a:r>
          </a:p>
          <a:p>
            <a:pPr lvl="1"/>
            <a:r>
              <a:rPr lang="en-US" sz="1600" dirty="0"/>
              <a:t>    </a:t>
            </a:r>
            <a:r>
              <a:rPr lang="en-US" sz="1600" dirty="0" err="1"/>
              <a:t>input_features</a:t>
            </a:r>
            <a:r>
              <a:rPr lang="en-US" sz="1600" dirty="0"/>
              <a:t> [80, 430], labels [14]</a:t>
            </a:r>
          </a:p>
          <a:p>
            <a:pPr lvl="1"/>
            <a:r>
              <a:rPr lang="en-US" sz="1600" dirty="0"/>
              <a:t>    </a:t>
            </a:r>
            <a:r>
              <a:rPr lang="en-US" sz="1600" dirty="0" err="1"/>
              <a:t>input_features</a:t>
            </a:r>
            <a:r>
              <a:rPr lang="en-US" sz="1600" dirty="0"/>
              <a:t> [80, 430], labels [14]</a:t>
            </a:r>
          </a:p>
          <a:p>
            <a:pPr lvl="1"/>
            <a:r>
              <a:rPr lang="en-US" sz="1600" dirty="0"/>
              <a:t>    …</a:t>
            </a:r>
          </a:p>
          <a:p>
            <a:pPr lvl="1"/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048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E80C-602F-70D5-27D3-9212292C4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ing Text Generation with Constrained Beam Search in 🤗 Transformers">
            <a:extLst>
              <a:ext uri="{FF2B5EF4-FFF2-40B4-BE49-F238E27FC236}">
                <a16:creationId xmlns:a16="http://schemas.microsoft.com/office/drawing/2014/main" id="{77FF6A95-D913-3167-84AC-FF998A4C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48" y="2443260"/>
            <a:ext cx="4525701" cy="37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9643E33-8794-E02A-674F-7FE25CEF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Configurations</a:t>
            </a:r>
            <a:br>
              <a:rPr lang="en-US" altLang="zh-TW" b="1" dirty="0"/>
            </a:b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Training and </a:t>
            </a:r>
            <a:r>
              <a:rPr lang="en-US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Inferencing</a:t>
            </a:r>
            <a:r>
              <a:rPr lang="en-US" altLang="zh-TW" sz="2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 configuration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6A507-08F4-3ECB-4A71-396D4DBF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85750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Train</a:t>
            </a:r>
          </a:p>
          <a:p>
            <a:pPr lvl="1"/>
            <a:r>
              <a:rPr lang="en-US" sz="1600" dirty="0"/>
              <a:t>Optimizer: </a:t>
            </a:r>
            <a:r>
              <a:rPr lang="en-US" sz="1600" dirty="0" err="1"/>
              <a:t>AdamW</a:t>
            </a:r>
            <a:endParaRPr lang="en-US" sz="1600" dirty="0"/>
          </a:p>
          <a:p>
            <a:pPr lvl="1"/>
            <a:r>
              <a:rPr lang="en-US" sz="1600" dirty="0"/>
              <a:t>Weight Decay: 0.01</a:t>
            </a:r>
          </a:p>
          <a:p>
            <a:pPr lvl="1"/>
            <a:r>
              <a:rPr lang="en-US" sz="1600" dirty="0"/>
              <a:t>Learning Rate: 1e-5 (linear scheduler)</a:t>
            </a:r>
          </a:p>
          <a:p>
            <a:pPr lvl="1"/>
            <a:r>
              <a:rPr lang="en-US" sz="1600" dirty="0"/>
              <a:t>Eval: Every 500 steps</a:t>
            </a:r>
          </a:p>
          <a:p>
            <a:pPr lvl="1"/>
            <a:r>
              <a:rPr lang="en-US" sz="1600" dirty="0"/>
              <a:t>Batch Size: 4 per device (gradient accumulation=16)</a:t>
            </a:r>
          </a:p>
          <a:p>
            <a:pPr lvl="1"/>
            <a:r>
              <a:rPr lang="en-US" sz="1600" dirty="0"/>
              <a:t>Max Gradient Norm: 1.0</a:t>
            </a:r>
          </a:p>
          <a:p>
            <a:pPr lvl="1"/>
            <a:r>
              <a:rPr lang="en-US" sz="1600" dirty="0"/>
              <a:t>Epochs: 5</a:t>
            </a:r>
          </a:p>
          <a:p>
            <a:pPr lvl="1"/>
            <a:r>
              <a:rPr lang="en-US" sz="1600" dirty="0"/>
              <a:t>Audio: 16kHz sampling rate, 80-channel Mel spectrogram</a:t>
            </a:r>
          </a:p>
          <a:p>
            <a:pPr lvl="1"/>
            <a:r>
              <a:rPr lang="en-US" sz="1600" dirty="0"/>
              <a:t>Max Audio Length: 30 seconds</a:t>
            </a:r>
          </a:p>
          <a:p>
            <a:pPr lvl="1"/>
            <a:r>
              <a:rPr lang="en-US" sz="1600" dirty="0"/>
              <a:t>Train/Val Split: 90% / 10%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B893C8B-DF6E-789C-3EC4-F8A7E8CF49C7}"/>
              </a:ext>
            </a:extLst>
          </p:cNvPr>
          <p:cNvSpPr txBox="1">
            <a:spLocks/>
          </p:cNvSpPr>
          <p:nvPr/>
        </p:nvSpPr>
        <p:spPr>
          <a:xfrm>
            <a:off x="6423949" y="1825625"/>
            <a:ext cx="5585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Inference</a:t>
            </a:r>
            <a:endParaRPr lang="en-US" altLang="zh-TW" sz="1600" dirty="0"/>
          </a:p>
          <a:p>
            <a:pPr lvl="1"/>
            <a:r>
              <a:rPr lang="en-US" sz="1600" dirty="0"/>
              <a:t>Beam Search: 3</a:t>
            </a:r>
            <a:r>
              <a:rPr lang="zh-TW" altLang="en-US" sz="1600" dirty="0"/>
              <a:t> </a:t>
            </a:r>
            <a:r>
              <a:rPr lang="en-US" altLang="zh-TW" sz="1600" dirty="0"/>
              <a:t>beams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1E45742F-17D1-FB06-347F-C6F1B2B45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5927248"/>
                <a:ext cx="10515600" cy="930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𝑒𝑝𝑜𝑐h𝑒𝑠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𝑏𝑎𝑡𝑐h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 ∗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𝑑𝑒𝑣𝑖𝑐𝑒𝑠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𝑔𝑟𝑎𝑑𝑖𝑒𝑛𝑡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𝑎𝑐𝑐𝑢𝑚𝑢𝑙𝑎𝑡𝑖𝑜𝑛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𝑠𝑡𝑒𝑝𝑠</m:t>
                          </m:r>
                        </m:den>
                      </m:f>
                    </m:oMath>
                  </m:oMathPara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1E45742F-17D1-FB06-347F-C6F1B2B45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927248"/>
                <a:ext cx="10515600" cy="930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5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888</Words>
  <Application>Microsoft Office PowerPoint</Application>
  <PresentationFormat>Widescreen</PresentationFormat>
  <Paragraphs>134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Yu Gothic UI</vt:lpstr>
      <vt:lpstr>Yu Gothic UI Semibold</vt:lpstr>
      <vt:lpstr>Aptos</vt:lpstr>
      <vt:lpstr>Aptos Display</vt:lpstr>
      <vt:lpstr>Arial</vt:lpstr>
      <vt:lpstr>Calibri</vt:lpstr>
      <vt:lpstr>Cambria Math</vt:lpstr>
      <vt:lpstr>Office 佈景主題</vt:lpstr>
      <vt:lpstr>Taiwanese Speech Recognition</vt:lpstr>
      <vt:lpstr>Platform</vt:lpstr>
      <vt:lpstr>Model info</vt:lpstr>
      <vt:lpstr>What is Whisper? Brief explanation of Encoder-Decoder Transformer architecture</vt:lpstr>
      <vt:lpstr>Whisper vs. RNN  major difference</vt:lpstr>
      <vt:lpstr>Evaluation</vt:lpstr>
      <vt:lpstr>Data source</vt:lpstr>
      <vt:lpstr>Data preprocessing AudioDataset &amp; DataCollatorSpeechSeq2SeqWithPadding </vt:lpstr>
      <vt:lpstr>Configurations Training and Inferencing configuration</vt:lpstr>
      <vt:lpstr>Training Attempts</vt:lpstr>
      <vt:lpstr>Attempt #1  x1 augmentation without noise + impulse response </vt:lpstr>
      <vt:lpstr>Training experiment results</vt:lpstr>
      <vt:lpstr>Attempt #2  use Lexion.txt to fix words</vt:lpstr>
      <vt:lpstr>Training experiment results</vt:lpstr>
      <vt:lpstr>Attempt #3  use Mean Levenshtein Distance as evaluation function  </vt:lpstr>
      <vt:lpstr>Training experiment results</vt:lpstr>
      <vt:lpstr>Attempt #4 x3 augmentation with noise + room impulse response</vt:lpstr>
      <vt:lpstr>Training experiment results</vt:lpstr>
      <vt:lpstr>Attempt #5 more data</vt:lpstr>
      <vt:lpstr>Training experiment results</vt:lpstr>
      <vt:lpstr>Attempt #6 Stage-wise auto finetune pipeline</vt:lpstr>
      <vt:lpstr>Training experiment results</vt:lpstr>
      <vt:lpstr>Attempt #7 Hybrid dataset with balanced augmentation</vt:lpstr>
      <vt:lpstr>Training experiment results</vt:lpstr>
      <vt:lpstr>Attempt #8 Try use WER again</vt:lpstr>
      <vt:lpstr>Attempt #9 Load larger model with LoRA and quantization</vt:lpstr>
      <vt:lpstr>Training experiment</vt:lpstr>
      <vt:lpstr>Attempt #10 (Final attempt) Use larger model with FP16</vt:lpstr>
      <vt:lpstr>Training experiment results</vt:lpstr>
      <vt:lpstr>Training experiment results</vt:lpstr>
      <vt:lpstr>Confusion metrics</vt:lpstr>
      <vt:lpstr>PowerPoint Presentation</vt:lpstr>
      <vt:lpstr>Attention Heatmap Visualization  (demonstration only)</vt:lpstr>
      <vt:lpstr>Experience share: vast.ai</vt:lpstr>
      <vt:lpstr>Experience share: vast.ai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楷勛 盧</dc:creator>
  <cp:lastModifiedBy>楷勛 盧</cp:lastModifiedBy>
  <cp:revision>1</cp:revision>
  <dcterms:created xsi:type="dcterms:W3CDTF">2025-11-30T06:35:25Z</dcterms:created>
  <dcterms:modified xsi:type="dcterms:W3CDTF">2025-12-03T01:40:55Z</dcterms:modified>
</cp:coreProperties>
</file>